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6" r:id="rId2"/>
    <p:sldId id="355" r:id="rId3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81E2"/>
    <a:srgbClr val="C82623"/>
    <a:srgbClr val="CC0066"/>
    <a:srgbClr val="996633"/>
    <a:srgbClr val="873AC0"/>
    <a:srgbClr val="CC6600"/>
    <a:srgbClr val="33CC33"/>
    <a:srgbClr val="3399FF"/>
    <a:srgbClr val="CC66FF"/>
    <a:srgbClr val="DCF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96" autoAdjust="0"/>
  </p:normalViewPr>
  <p:slideViewPr>
    <p:cSldViewPr snapToGrid="0">
      <p:cViewPr>
        <p:scale>
          <a:sx n="60" d="100"/>
          <a:sy n="60" d="100"/>
        </p:scale>
        <p:origin x="141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ja Golob" userId="edc2e6c6-e2b3-404b-b928-05e86c924d9d" providerId="ADAL" clId="{8068DC1D-5F37-4EC5-B6E8-932CDFE5A39A}"/>
    <pc:docChg chg="undo redo custSel modSld">
      <pc:chgData name="Janja Golob" userId="edc2e6c6-e2b3-404b-b928-05e86c924d9d" providerId="ADAL" clId="{8068DC1D-5F37-4EC5-B6E8-932CDFE5A39A}" dt="2026-07-14T05:07:14.075" v="1795" actId="20577"/>
      <pc:docMkLst>
        <pc:docMk/>
      </pc:docMkLst>
      <pc:sldChg chg="delSp modSp">
        <pc:chgData name="Janja Golob" userId="edc2e6c6-e2b3-404b-b928-05e86c924d9d" providerId="ADAL" clId="{8068DC1D-5F37-4EC5-B6E8-932CDFE5A39A}" dt="2026-07-14T05:07:14.075" v="1795" actId="20577"/>
        <pc:sldMkLst>
          <pc:docMk/>
          <pc:sldMk cId="2173458089" sldId="342"/>
        </pc:sldMkLst>
        <pc:spChg chg="mod">
          <ac:chgData name="Janja Golob" userId="edc2e6c6-e2b3-404b-b928-05e86c924d9d" providerId="ADAL" clId="{8068DC1D-5F37-4EC5-B6E8-932CDFE5A39A}" dt="2026-07-13T11:36:34.159" v="872" actId="20577"/>
          <ac:spMkLst>
            <pc:docMk/>
            <pc:sldMk cId="2173458089" sldId="342"/>
            <ac:spMk id="34" creationId="{0352591D-FD9E-4F5E-9DB8-A7FB2ADE5ED8}"/>
          </ac:spMkLst>
        </pc:spChg>
        <pc:spChg chg="mod">
          <ac:chgData name="Janja Golob" userId="edc2e6c6-e2b3-404b-b928-05e86c924d9d" providerId="ADAL" clId="{8068DC1D-5F37-4EC5-B6E8-932CDFE5A39A}" dt="2026-07-13T11:36:50.316" v="899" actId="20577"/>
          <ac:spMkLst>
            <pc:docMk/>
            <pc:sldMk cId="2173458089" sldId="342"/>
            <ac:spMk id="35" creationId="{EF097380-85C5-4530-A242-89CFE32DDEA6}"/>
          </ac:spMkLst>
        </pc:spChg>
        <pc:spChg chg="mod">
          <ac:chgData name="Janja Golob" userId="edc2e6c6-e2b3-404b-b928-05e86c924d9d" providerId="ADAL" clId="{8068DC1D-5F37-4EC5-B6E8-932CDFE5A39A}" dt="2026-07-13T11:36:59.827" v="926" actId="20577"/>
          <ac:spMkLst>
            <pc:docMk/>
            <pc:sldMk cId="2173458089" sldId="342"/>
            <ac:spMk id="36" creationId="{2C582B4D-6D28-45BC-8B4F-564D42E3DD49}"/>
          </ac:spMkLst>
        </pc:spChg>
        <pc:spChg chg="mod">
          <ac:chgData name="Janja Golob" userId="edc2e6c6-e2b3-404b-b928-05e86c924d9d" providerId="ADAL" clId="{8068DC1D-5F37-4EC5-B6E8-932CDFE5A39A}" dt="2026-07-13T11:37:49.774" v="972" actId="20577"/>
          <ac:spMkLst>
            <pc:docMk/>
            <pc:sldMk cId="2173458089" sldId="342"/>
            <ac:spMk id="37" creationId="{B872FC8E-5C6F-49FE-86DC-2A3DE4A5F778}"/>
          </ac:spMkLst>
        </pc:spChg>
        <pc:spChg chg="mod">
          <ac:chgData name="Janja Golob" userId="edc2e6c6-e2b3-404b-b928-05e86c924d9d" providerId="ADAL" clId="{8068DC1D-5F37-4EC5-B6E8-932CDFE5A39A}" dt="2026-07-13T11:38:03.648" v="1008" actId="20577"/>
          <ac:spMkLst>
            <pc:docMk/>
            <pc:sldMk cId="2173458089" sldId="342"/>
            <ac:spMk id="38" creationId="{B3996997-0E6E-40EA-AB56-6A7187BB9190}"/>
          </ac:spMkLst>
        </pc:spChg>
        <pc:spChg chg="mod">
          <ac:chgData name="Janja Golob" userId="edc2e6c6-e2b3-404b-b928-05e86c924d9d" providerId="ADAL" clId="{8068DC1D-5F37-4EC5-B6E8-932CDFE5A39A}" dt="2026-07-13T11:39:01.839" v="1046" actId="1076"/>
          <ac:spMkLst>
            <pc:docMk/>
            <pc:sldMk cId="2173458089" sldId="342"/>
            <ac:spMk id="39" creationId="{738F80DD-9F3A-42FB-BB0A-57BFBFFC61E7}"/>
          </ac:spMkLst>
        </pc:spChg>
        <pc:spChg chg="mod">
          <ac:chgData name="Janja Golob" userId="edc2e6c6-e2b3-404b-b928-05e86c924d9d" providerId="ADAL" clId="{8068DC1D-5F37-4EC5-B6E8-932CDFE5A39A}" dt="2026-07-13T11:39:17.433" v="1073" actId="20577"/>
          <ac:spMkLst>
            <pc:docMk/>
            <pc:sldMk cId="2173458089" sldId="342"/>
            <ac:spMk id="40" creationId="{00E3A731-F0E4-40A8-A0DB-947530E874B5}"/>
          </ac:spMkLst>
        </pc:spChg>
        <pc:spChg chg="mod">
          <ac:chgData name="Janja Golob" userId="edc2e6c6-e2b3-404b-b928-05e86c924d9d" providerId="ADAL" clId="{8068DC1D-5F37-4EC5-B6E8-932CDFE5A39A}" dt="2026-07-13T11:39:45.059" v="1110"/>
          <ac:spMkLst>
            <pc:docMk/>
            <pc:sldMk cId="2173458089" sldId="342"/>
            <ac:spMk id="41" creationId="{BE87108A-FF2F-4C7D-ACED-F1D2A9B337F4}"/>
          </ac:spMkLst>
        </pc:spChg>
        <pc:spChg chg="mod">
          <ac:chgData name="Janja Golob" userId="edc2e6c6-e2b3-404b-b928-05e86c924d9d" providerId="ADAL" clId="{8068DC1D-5F37-4EC5-B6E8-932CDFE5A39A}" dt="2026-07-13T11:40:30.119" v="1187"/>
          <ac:spMkLst>
            <pc:docMk/>
            <pc:sldMk cId="2173458089" sldId="342"/>
            <ac:spMk id="42" creationId="{A8AE1D3F-3B8D-45AF-93D0-ADA9D76DF695}"/>
          </ac:spMkLst>
        </pc:spChg>
        <pc:spChg chg="mod">
          <ac:chgData name="Janja Golob" userId="edc2e6c6-e2b3-404b-b928-05e86c924d9d" providerId="ADAL" clId="{8068DC1D-5F37-4EC5-B6E8-932CDFE5A39A}" dt="2026-07-13T11:41:28.277" v="1203" actId="20577"/>
          <ac:spMkLst>
            <pc:docMk/>
            <pc:sldMk cId="2173458089" sldId="342"/>
            <ac:spMk id="43" creationId="{731BD264-B462-49B3-9FC0-382ADF130CBF}"/>
          </ac:spMkLst>
        </pc:spChg>
        <pc:spChg chg="mod">
          <ac:chgData name="Janja Golob" userId="edc2e6c6-e2b3-404b-b928-05e86c924d9d" providerId="ADAL" clId="{8068DC1D-5F37-4EC5-B6E8-932CDFE5A39A}" dt="2026-07-13T11:41:55.551" v="1256" actId="20577"/>
          <ac:spMkLst>
            <pc:docMk/>
            <pc:sldMk cId="2173458089" sldId="342"/>
            <ac:spMk id="44" creationId="{F4B18490-CB46-4823-B1C7-4E63635CCA06}"/>
          </ac:spMkLst>
        </pc:spChg>
        <pc:spChg chg="mod">
          <ac:chgData name="Janja Golob" userId="edc2e6c6-e2b3-404b-b928-05e86c924d9d" providerId="ADAL" clId="{8068DC1D-5F37-4EC5-B6E8-932CDFE5A39A}" dt="2026-07-13T11:42:48.862" v="1343" actId="20577"/>
          <ac:spMkLst>
            <pc:docMk/>
            <pc:sldMk cId="2173458089" sldId="342"/>
            <ac:spMk id="45" creationId="{51B208EA-1091-44D9-AC5D-6F11F2698B67}"/>
          </ac:spMkLst>
        </pc:spChg>
        <pc:spChg chg="mod">
          <ac:chgData name="Janja Golob" userId="edc2e6c6-e2b3-404b-b928-05e86c924d9d" providerId="ADAL" clId="{8068DC1D-5F37-4EC5-B6E8-932CDFE5A39A}" dt="2026-07-13T11:46:33.919" v="1598" actId="20577"/>
          <ac:spMkLst>
            <pc:docMk/>
            <pc:sldMk cId="2173458089" sldId="342"/>
            <ac:spMk id="46" creationId="{5CFD90CB-476F-4E5C-86D4-D759815FAD6B}"/>
          </ac:spMkLst>
        </pc:spChg>
        <pc:spChg chg="mod">
          <ac:chgData name="Janja Golob" userId="edc2e6c6-e2b3-404b-b928-05e86c924d9d" providerId="ADAL" clId="{8068DC1D-5F37-4EC5-B6E8-932CDFE5A39A}" dt="2026-07-13T11:44:47.384" v="1403" actId="20577"/>
          <ac:spMkLst>
            <pc:docMk/>
            <pc:sldMk cId="2173458089" sldId="342"/>
            <ac:spMk id="50" creationId="{FA0380E1-3E26-433B-B76A-C6446EEF3C35}"/>
          </ac:spMkLst>
        </pc:spChg>
        <pc:spChg chg="mod">
          <ac:chgData name="Janja Golob" userId="edc2e6c6-e2b3-404b-b928-05e86c924d9d" providerId="ADAL" clId="{8068DC1D-5F37-4EC5-B6E8-932CDFE5A39A}" dt="2026-07-13T11:45:50.939" v="1517" actId="20577"/>
          <ac:spMkLst>
            <pc:docMk/>
            <pc:sldMk cId="2173458089" sldId="342"/>
            <ac:spMk id="51" creationId="{23CF1C69-6A77-4ED2-AFDC-E0C891519641}"/>
          </ac:spMkLst>
        </pc:spChg>
        <pc:spChg chg="mod">
          <ac:chgData name="Janja Golob" userId="edc2e6c6-e2b3-404b-b928-05e86c924d9d" providerId="ADAL" clId="{8068DC1D-5F37-4EC5-B6E8-932CDFE5A39A}" dt="2026-07-13T11:45:08.147" v="1442" actId="20577"/>
          <ac:spMkLst>
            <pc:docMk/>
            <pc:sldMk cId="2173458089" sldId="342"/>
            <ac:spMk id="52" creationId="{C32D5B27-E090-4F84-9156-2FADBE9AB328}"/>
          </ac:spMkLst>
        </pc:spChg>
        <pc:spChg chg="mod">
          <ac:chgData name="Janja Golob" userId="edc2e6c6-e2b3-404b-b928-05e86c924d9d" providerId="ADAL" clId="{8068DC1D-5F37-4EC5-B6E8-932CDFE5A39A}" dt="2026-07-13T11:45:39.776" v="1482" actId="20577"/>
          <ac:spMkLst>
            <pc:docMk/>
            <pc:sldMk cId="2173458089" sldId="342"/>
            <ac:spMk id="54" creationId="{32A49815-975F-4012-8FC9-BC408118A4FF}"/>
          </ac:spMkLst>
        </pc:spChg>
        <pc:spChg chg="mod">
          <ac:chgData name="Janja Golob" userId="edc2e6c6-e2b3-404b-b928-05e86c924d9d" providerId="ADAL" clId="{8068DC1D-5F37-4EC5-B6E8-932CDFE5A39A}" dt="2026-07-13T11:46:03.205" v="1551" actId="20577"/>
          <ac:spMkLst>
            <pc:docMk/>
            <pc:sldMk cId="2173458089" sldId="342"/>
            <ac:spMk id="55" creationId="{18B98AE8-F1BE-4544-81D5-6DB5CB32CBEC}"/>
          </ac:spMkLst>
        </pc:spChg>
        <pc:spChg chg="mod">
          <ac:chgData name="Janja Golob" userId="edc2e6c6-e2b3-404b-b928-05e86c924d9d" providerId="ADAL" clId="{8068DC1D-5F37-4EC5-B6E8-932CDFE5A39A}" dt="2026-07-13T11:46:13.089" v="1580" actId="20577"/>
          <ac:spMkLst>
            <pc:docMk/>
            <pc:sldMk cId="2173458089" sldId="342"/>
            <ac:spMk id="56" creationId="{88D11FED-FE68-4CA4-BA0C-6DAFA468D9CC}"/>
          </ac:spMkLst>
        </pc:spChg>
        <pc:spChg chg="mod">
          <ac:chgData name="Janja Golob" userId="edc2e6c6-e2b3-404b-b928-05e86c924d9d" providerId="ADAL" clId="{8068DC1D-5F37-4EC5-B6E8-932CDFE5A39A}" dt="2026-07-13T11:48:44.504" v="1624" actId="20577"/>
          <ac:spMkLst>
            <pc:docMk/>
            <pc:sldMk cId="2173458089" sldId="342"/>
            <ac:spMk id="57" creationId="{1F824B3B-7BD2-44E1-9A14-8B88A369448D}"/>
          </ac:spMkLst>
        </pc:spChg>
        <pc:spChg chg="mod">
          <ac:chgData name="Janja Golob" userId="edc2e6c6-e2b3-404b-b928-05e86c924d9d" providerId="ADAL" clId="{8068DC1D-5F37-4EC5-B6E8-932CDFE5A39A}" dt="2026-07-13T11:50:14.373" v="1686" actId="20577"/>
          <ac:spMkLst>
            <pc:docMk/>
            <pc:sldMk cId="2173458089" sldId="342"/>
            <ac:spMk id="58" creationId="{8F2A6B53-51A8-451B-8B78-DC71EE9065F6}"/>
          </ac:spMkLst>
        </pc:spChg>
        <pc:spChg chg="mod">
          <ac:chgData name="Janja Golob" userId="edc2e6c6-e2b3-404b-b928-05e86c924d9d" providerId="ADAL" clId="{8068DC1D-5F37-4EC5-B6E8-932CDFE5A39A}" dt="2026-07-13T11:46:36.931" v="1600" actId="20577"/>
          <ac:spMkLst>
            <pc:docMk/>
            <pc:sldMk cId="2173458089" sldId="342"/>
            <ac:spMk id="60" creationId="{B8B2AB46-F8D1-4FF3-ADDB-DEAEDF6A5BC5}"/>
          </ac:spMkLst>
        </pc:spChg>
        <pc:spChg chg="mod">
          <ac:chgData name="Janja Golob" userId="edc2e6c6-e2b3-404b-b928-05e86c924d9d" providerId="ADAL" clId="{8068DC1D-5F37-4EC5-B6E8-932CDFE5A39A}" dt="2026-07-13T11:50:32.246" v="1722" actId="20577"/>
          <ac:spMkLst>
            <pc:docMk/>
            <pc:sldMk cId="2173458089" sldId="342"/>
            <ac:spMk id="62" creationId="{9E7D4A5C-0CFF-4563-9E06-E0A94F57CB3E}"/>
          </ac:spMkLst>
        </pc:spChg>
        <pc:spChg chg="mod">
          <ac:chgData name="Janja Golob" userId="edc2e6c6-e2b3-404b-b928-05e86c924d9d" providerId="ADAL" clId="{8068DC1D-5F37-4EC5-B6E8-932CDFE5A39A}" dt="2026-07-13T11:51:10.764" v="1784" actId="20577"/>
          <ac:spMkLst>
            <pc:docMk/>
            <pc:sldMk cId="2173458089" sldId="342"/>
            <ac:spMk id="63" creationId="{5C2D44D5-30D6-4B69-BBA1-6B73EDE878AF}"/>
          </ac:spMkLst>
        </pc:spChg>
        <pc:spChg chg="mod">
          <ac:chgData name="Janja Golob" userId="edc2e6c6-e2b3-404b-b928-05e86c924d9d" providerId="ADAL" clId="{8068DC1D-5F37-4EC5-B6E8-932CDFE5A39A}" dt="2026-07-13T11:38:36.741" v="1033" actId="404"/>
          <ac:spMkLst>
            <pc:docMk/>
            <pc:sldMk cId="2173458089" sldId="342"/>
            <ac:spMk id="64" creationId="{2F0FEF2F-AB52-4ED2-BAC0-CCBDDA3CC124}"/>
          </ac:spMkLst>
        </pc:spChg>
        <pc:spChg chg="mod">
          <ac:chgData name="Janja Golob" userId="edc2e6c6-e2b3-404b-b928-05e86c924d9d" providerId="ADAL" clId="{8068DC1D-5F37-4EC5-B6E8-932CDFE5A39A}" dt="2026-07-13T11:38:42.254" v="1038" actId="20577"/>
          <ac:spMkLst>
            <pc:docMk/>
            <pc:sldMk cId="2173458089" sldId="342"/>
            <ac:spMk id="65" creationId="{29ED41DF-4AA2-4FB1-B15E-95DC7CCD6D56}"/>
          </ac:spMkLst>
        </pc:spChg>
        <pc:spChg chg="mod">
          <ac:chgData name="Janja Golob" userId="edc2e6c6-e2b3-404b-b928-05e86c924d9d" providerId="ADAL" clId="{8068DC1D-5F37-4EC5-B6E8-932CDFE5A39A}" dt="2026-07-13T11:42:29.432" v="1308" actId="20577"/>
          <ac:spMkLst>
            <pc:docMk/>
            <pc:sldMk cId="2173458089" sldId="342"/>
            <ac:spMk id="76" creationId="{7B42AAC2-EF4E-40BB-BF19-9D4F6C6611D2}"/>
          </ac:spMkLst>
        </pc:spChg>
        <pc:spChg chg="mod topLvl">
          <ac:chgData name="Janja Golob" userId="edc2e6c6-e2b3-404b-b928-05e86c924d9d" providerId="ADAL" clId="{8068DC1D-5F37-4EC5-B6E8-932CDFE5A39A}" dt="2026-07-14T05:07:14.075" v="1795" actId="20577"/>
          <ac:spMkLst>
            <pc:docMk/>
            <pc:sldMk cId="2173458089" sldId="342"/>
            <ac:spMk id="77" creationId="{FA44F855-9E75-4009-AD86-A90F7D8C4D4F}"/>
          </ac:spMkLst>
        </pc:spChg>
        <pc:spChg chg="del mod topLvl">
          <ac:chgData name="Janja Golob" userId="edc2e6c6-e2b3-404b-b928-05e86c924d9d" providerId="ADAL" clId="{8068DC1D-5F37-4EC5-B6E8-932CDFE5A39A}" dt="2026-07-13T11:34:32.912" v="729" actId="478"/>
          <ac:spMkLst>
            <pc:docMk/>
            <pc:sldMk cId="2173458089" sldId="342"/>
            <ac:spMk id="78" creationId="{C8BC23BB-E5BE-4F56-B457-665DC8481CF8}"/>
          </ac:spMkLst>
        </pc:spChg>
        <pc:spChg chg="mod">
          <ac:chgData name="Janja Golob" userId="edc2e6c6-e2b3-404b-b928-05e86c924d9d" providerId="ADAL" clId="{8068DC1D-5F37-4EC5-B6E8-932CDFE5A39A}" dt="2026-07-13T11:35:54.803" v="848" actId="14100"/>
          <ac:spMkLst>
            <pc:docMk/>
            <pc:sldMk cId="2173458089" sldId="342"/>
            <ac:spMk id="80" creationId="{795BC5CF-1246-4313-A5E3-43BC7959541F}"/>
          </ac:spMkLst>
        </pc:spChg>
        <pc:spChg chg="mod">
          <ac:chgData name="Janja Golob" userId="edc2e6c6-e2b3-404b-b928-05e86c924d9d" providerId="ADAL" clId="{8068DC1D-5F37-4EC5-B6E8-932CDFE5A39A}" dt="2026-07-13T11:34:54.037" v="738" actId="20577"/>
          <ac:spMkLst>
            <pc:docMk/>
            <pc:sldMk cId="2173458089" sldId="342"/>
            <ac:spMk id="81" creationId="{84086ACB-3EAA-40F3-99B5-0A0017E4E791}"/>
          </ac:spMkLst>
        </pc:spChg>
        <pc:spChg chg="mod">
          <ac:chgData name="Janja Golob" userId="edc2e6c6-e2b3-404b-b928-05e86c924d9d" providerId="ADAL" clId="{8068DC1D-5F37-4EC5-B6E8-932CDFE5A39A}" dt="2026-07-13T11:35:30.207" v="805" actId="14100"/>
          <ac:spMkLst>
            <pc:docMk/>
            <pc:sldMk cId="2173458089" sldId="342"/>
            <ac:spMk id="84" creationId="{FC1F6865-4651-44E9-BE1A-0881659DC10C}"/>
          </ac:spMkLst>
        </pc:spChg>
        <pc:grpChg chg="del">
          <ac:chgData name="Janja Golob" userId="edc2e6c6-e2b3-404b-b928-05e86c924d9d" providerId="ADAL" clId="{8068DC1D-5F37-4EC5-B6E8-932CDFE5A39A}" dt="2026-07-13T11:34:32.912" v="729" actId="478"/>
          <ac:grpSpMkLst>
            <pc:docMk/>
            <pc:sldMk cId="2173458089" sldId="342"/>
            <ac:grpSpMk id="79" creationId="{CFE8EA07-AC94-4C31-A011-2BDE5D25AB63}"/>
          </ac:grpSpMkLst>
        </pc:grpChg>
      </pc:sldChg>
      <pc:sldChg chg="addSp delSp modSp">
        <pc:chgData name="Janja Golob" userId="edc2e6c6-e2b3-404b-b928-05e86c924d9d" providerId="ADAL" clId="{8068DC1D-5F37-4EC5-B6E8-932CDFE5A39A}" dt="2026-07-13T11:44:17.590" v="1363" actId="1076"/>
        <pc:sldMkLst>
          <pc:docMk/>
          <pc:sldMk cId="3685701552" sldId="345"/>
        </pc:sldMkLst>
        <pc:spChg chg="mod">
          <ac:chgData name="Janja Golob" userId="edc2e6c6-e2b3-404b-b928-05e86c924d9d" providerId="ADAL" clId="{8068DC1D-5F37-4EC5-B6E8-932CDFE5A39A}" dt="2026-07-13T11:34:00.922" v="695" actId="20577"/>
          <ac:spMkLst>
            <pc:docMk/>
            <pc:sldMk cId="3685701552" sldId="345"/>
            <ac:spMk id="4" creationId="{78365E01-6F32-4328-A77D-6694DFCDC120}"/>
          </ac:spMkLst>
        </pc:spChg>
        <pc:spChg chg="add mod">
          <ac:chgData name="Janja Golob" userId="edc2e6c6-e2b3-404b-b928-05e86c924d9d" providerId="ADAL" clId="{8068DC1D-5F37-4EC5-B6E8-932CDFE5A39A}" dt="2026-07-13T11:44:17.590" v="1363" actId="1076"/>
          <ac:spMkLst>
            <pc:docMk/>
            <pc:sldMk cId="3685701552" sldId="345"/>
            <ac:spMk id="9" creationId="{6B18AA51-9EE7-4739-8C0E-B22B4684F162}"/>
          </ac:spMkLst>
        </pc:spChg>
        <pc:spChg chg="mod">
          <ac:chgData name="Janja Golob" userId="edc2e6c6-e2b3-404b-b928-05e86c924d9d" providerId="ADAL" clId="{8068DC1D-5F37-4EC5-B6E8-932CDFE5A39A}" dt="2026-07-13T11:34:14.270" v="703" actId="20577"/>
          <ac:spMkLst>
            <pc:docMk/>
            <pc:sldMk cId="3685701552" sldId="345"/>
            <ac:spMk id="10" creationId="{05A01E66-0C0D-7F83-1A2D-496B3CB5DE1F}"/>
          </ac:spMkLst>
        </pc:spChg>
        <pc:picChg chg="del mod">
          <ac:chgData name="Janja Golob" userId="edc2e6c6-e2b3-404b-b928-05e86c924d9d" providerId="ADAL" clId="{8068DC1D-5F37-4EC5-B6E8-932CDFE5A39A}" dt="2026-07-13T11:24:37.448" v="1" actId="478"/>
          <ac:picMkLst>
            <pc:docMk/>
            <pc:sldMk cId="3685701552" sldId="345"/>
            <ac:picMk id="12" creationId="{E4F7CE23-7C5D-44C9-A62F-D3A2C78B8E27}"/>
          </ac:picMkLst>
        </pc:picChg>
      </pc:sldChg>
    </pc:docChg>
  </pc:docChgLst>
  <pc:docChgLst>
    <pc:chgData name="Špela Pernat" userId="4099bc9e-7356-49a9-8ee1-9f3a37ee4eea" providerId="ADAL" clId="{5FC48E9D-3790-4FE8-8F2A-A51A19F07195}"/>
    <pc:docChg chg="undo custSel modSld">
      <pc:chgData name="Špela Pernat" userId="4099bc9e-7356-49a9-8ee1-9f3a37ee4eea" providerId="ADAL" clId="{5FC48E9D-3790-4FE8-8F2A-A51A19F07195}" dt="2026-09-08T11:31:52.137" v="99" actId="1076"/>
      <pc:docMkLst>
        <pc:docMk/>
      </pc:docMkLst>
      <pc:sldChg chg="modSp mod">
        <pc:chgData name="Špela Pernat" userId="4099bc9e-7356-49a9-8ee1-9f3a37ee4eea" providerId="ADAL" clId="{5FC48E9D-3790-4FE8-8F2A-A51A19F07195}" dt="2026-09-08T11:31:52.137" v="99" actId="1076"/>
        <pc:sldMkLst>
          <pc:docMk/>
          <pc:sldMk cId="2173458089" sldId="342"/>
        </pc:sldMkLst>
        <pc:spChg chg="mod">
          <ac:chgData name="Špela Pernat" userId="4099bc9e-7356-49a9-8ee1-9f3a37ee4eea" providerId="ADAL" clId="{5FC48E9D-3790-4FE8-8F2A-A51A19F07195}" dt="2026-09-08T11:29:22.925" v="81" actId="1076"/>
          <ac:spMkLst>
            <pc:docMk/>
            <pc:sldMk cId="2173458089" sldId="342"/>
            <ac:spMk id="12" creationId="{76E76E93-2FA4-428B-BC7E-257C4FBC03A4}"/>
          </ac:spMkLst>
        </pc:spChg>
        <pc:spChg chg="mod">
          <ac:chgData name="Špela Pernat" userId="4099bc9e-7356-49a9-8ee1-9f3a37ee4eea" providerId="ADAL" clId="{5FC48E9D-3790-4FE8-8F2A-A51A19F07195}" dt="2026-09-08T11:30:58.710" v="88" actId="1076"/>
          <ac:spMkLst>
            <pc:docMk/>
            <pc:sldMk cId="2173458089" sldId="342"/>
            <ac:spMk id="34" creationId="{0352591D-FD9E-4F5E-9DB8-A7FB2ADE5ED8}"/>
          </ac:spMkLst>
        </pc:spChg>
        <pc:spChg chg="mod">
          <ac:chgData name="Špela Pernat" userId="4099bc9e-7356-49a9-8ee1-9f3a37ee4eea" providerId="ADAL" clId="{5FC48E9D-3790-4FE8-8F2A-A51A19F07195}" dt="2026-09-08T11:30:36.275" v="83" actId="1076"/>
          <ac:spMkLst>
            <pc:docMk/>
            <pc:sldMk cId="2173458089" sldId="342"/>
            <ac:spMk id="35" creationId="{EF097380-85C5-4530-A242-89CFE32DDEA6}"/>
          </ac:spMkLst>
        </pc:spChg>
        <pc:spChg chg="mod">
          <ac:chgData name="Špela Pernat" userId="4099bc9e-7356-49a9-8ee1-9f3a37ee4eea" providerId="ADAL" clId="{5FC48E9D-3790-4FE8-8F2A-A51A19F07195}" dt="2026-09-08T11:30:50.844" v="86" actId="14100"/>
          <ac:spMkLst>
            <pc:docMk/>
            <pc:sldMk cId="2173458089" sldId="342"/>
            <ac:spMk id="36" creationId="{2C582B4D-6D28-45BC-8B4F-564D42E3DD49}"/>
          </ac:spMkLst>
        </pc:spChg>
        <pc:spChg chg="mod">
          <ac:chgData name="Špela Pernat" userId="4099bc9e-7356-49a9-8ee1-9f3a37ee4eea" providerId="ADAL" clId="{5FC48E9D-3790-4FE8-8F2A-A51A19F07195}" dt="2026-09-08T11:30:47.437" v="85" actId="1076"/>
          <ac:spMkLst>
            <pc:docMk/>
            <pc:sldMk cId="2173458089" sldId="342"/>
            <ac:spMk id="37" creationId="{B872FC8E-5C6F-49FE-86DC-2A3DE4A5F778}"/>
          </ac:spMkLst>
        </pc:spChg>
        <pc:spChg chg="mod">
          <ac:chgData name="Špela Pernat" userId="4099bc9e-7356-49a9-8ee1-9f3a37ee4eea" providerId="ADAL" clId="{5FC48E9D-3790-4FE8-8F2A-A51A19F07195}" dt="2026-09-08T11:30:41.710" v="84" actId="1076"/>
          <ac:spMkLst>
            <pc:docMk/>
            <pc:sldMk cId="2173458089" sldId="342"/>
            <ac:spMk id="38" creationId="{B3996997-0E6E-40EA-AB56-6A7187BB9190}"/>
          </ac:spMkLst>
        </pc:spChg>
        <pc:spChg chg="mod">
          <ac:chgData name="Špela Pernat" userId="4099bc9e-7356-49a9-8ee1-9f3a37ee4eea" providerId="ADAL" clId="{5FC48E9D-3790-4FE8-8F2A-A51A19F07195}" dt="2026-09-08T11:31:19.556" v="93" actId="1076"/>
          <ac:spMkLst>
            <pc:docMk/>
            <pc:sldMk cId="2173458089" sldId="342"/>
            <ac:spMk id="41" creationId="{BE87108A-FF2F-4C7D-ACED-F1D2A9B337F4}"/>
          </ac:spMkLst>
        </pc:spChg>
        <pc:spChg chg="mod">
          <ac:chgData name="Špela Pernat" userId="4099bc9e-7356-49a9-8ee1-9f3a37ee4eea" providerId="ADAL" clId="{5FC48E9D-3790-4FE8-8F2A-A51A19F07195}" dt="2026-09-08T11:31:15.958" v="92" actId="1076"/>
          <ac:spMkLst>
            <pc:docMk/>
            <pc:sldMk cId="2173458089" sldId="342"/>
            <ac:spMk id="42" creationId="{A8AE1D3F-3B8D-45AF-93D0-ADA9D76DF695}"/>
          </ac:spMkLst>
        </pc:spChg>
        <pc:spChg chg="mod">
          <ac:chgData name="Špela Pernat" userId="4099bc9e-7356-49a9-8ee1-9f3a37ee4eea" providerId="ADAL" clId="{5FC48E9D-3790-4FE8-8F2A-A51A19F07195}" dt="2026-09-08T11:31:11.547" v="91" actId="1076"/>
          <ac:spMkLst>
            <pc:docMk/>
            <pc:sldMk cId="2173458089" sldId="342"/>
            <ac:spMk id="43" creationId="{731BD264-B462-49B3-9FC0-382ADF130CBF}"/>
          </ac:spMkLst>
        </pc:spChg>
        <pc:spChg chg="mod">
          <ac:chgData name="Špela Pernat" userId="4099bc9e-7356-49a9-8ee1-9f3a37ee4eea" providerId="ADAL" clId="{5FC48E9D-3790-4FE8-8F2A-A51A19F07195}" dt="2026-09-08T11:31:22.615" v="94" actId="1076"/>
          <ac:spMkLst>
            <pc:docMk/>
            <pc:sldMk cId="2173458089" sldId="342"/>
            <ac:spMk id="45" creationId="{51B208EA-1091-44D9-AC5D-6F11F2698B67}"/>
          </ac:spMkLst>
        </pc:spChg>
        <pc:spChg chg="mod">
          <ac:chgData name="Špela Pernat" userId="4099bc9e-7356-49a9-8ee1-9f3a37ee4eea" providerId="ADAL" clId="{5FC48E9D-3790-4FE8-8F2A-A51A19F07195}" dt="2026-09-08T11:31:36.284" v="96" actId="14100"/>
          <ac:spMkLst>
            <pc:docMk/>
            <pc:sldMk cId="2173458089" sldId="342"/>
            <ac:spMk id="55" creationId="{18B98AE8-F1BE-4544-81D5-6DB5CB32CBEC}"/>
          </ac:spMkLst>
        </pc:spChg>
        <pc:spChg chg="mod">
          <ac:chgData name="Špela Pernat" userId="4099bc9e-7356-49a9-8ee1-9f3a37ee4eea" providerId="ADAL" clId="{5FC48E9D-3790-4FE8-8F2A-A51A19F07195}" dt="2026-09-08T11:31:41.434" v="97" actId="14100"/>
          <ac:spMkLst>
            <pc:docMk/>
            <pc:sldMk cId="2173458089" sldId="342"/>
            <ac:spMk id="57" creationId="{1F824B3B-7BD2-44E1-9A14-8B88A369448D}"/>
          </ac:spMkLst>
        </pc:spChg>
        <pc:spChg chg="mod">
          <ac:chgData name="Špela Pernat" userId="4099bc9e-7356-49a9-8ee1-9f3a37ee4eea" providerId="ADAL" clId="{5FC48E9D-3790-4FE8-8F2A-A51A19F07195}" dt="2026-09-08T11:31:47.590" v="98" actId="1076"/>
          <ac:spMkLst>
            <pc:docMk/>
            <pc:sldMk cId="2173458089" sldId="342"/>
            <ac:spMk id="58" creationId="{8F2A6B53-51A8-451B-8B78-DC71EE9065F6}"/>
          </ac:spMkLst>
        </pc:spChg>
        <pc:spChg chg="mod">
          <ac:chgData name="Špela Pernat" userId="4099bc9e-7356-49a9-8ee1-9f3a37ee4eea" providerId="ADAL" clId="{5FC48E9D-3790-4FE8-8F2A-A51A19F07195}" dt="2026-09-08T11:31:52.137" v="99" actId="1076"/>
          <ac:spMkLst>
            <pc:docMk/>
            <pc:sldMk cId="2173458089" sldId="342"/>
            <ac:spMk id="63" creationId="{5C2D44D5-30D6-4B69-BBA1-6B73EDE878AF}"/>
          </ac:spMkLst>
        </pc:spChg>
        <pc:spChg chg="mod">
          <ac:chgData name="Špela Pernat" userId="4099bc9e-7356-49a9-8ee1-9f3a37ee4eea" providerId="ADAL" clId="{5FC48E9D-3790-4FE8-8F2A-A51A19F07195}" dt="2026-09-08T11:31:07.830" v="90" actId="1076"/>
          <ac:spMkLst>
            <pc:docMk/>
            <pc:sldMk cId="2173458089" sldId="342"/>
            <ac:spMk id="76" creationId="{7B42AAC2-EF4E-40BB-BF19-9D4F6C6611D2}"/>
          </ac:spMkLst>
        </pc:spChg>
        <pc:spChg chg="mod">
          <ac:chgData name="Špela Pernat" userId="4099bc9e-7356-49a9-8ee1-9f3a37ee4eea" providerId="ADAL" clId="{5FC48E9D-3790-4FE8-8F2A-A51A19F07195}" dt="2026-09-08T11:28:43.912" v="79" actId="1076"/>
          <ac:spMkLst>
            <pc:docMk/>
            <pc:sldMk cId="2173458089" sldId="342"/>
            <ac:spMk id="77" creationId="{FA44F855-9E75-4009-AD86-A90F7D8C4D4F}"/>
          </ac:spMkLst>
        </pc:spChg>
        <pc:spChg chg="mod">
          <ac:chgData name="Špela Pernat" userId="4099bc9e-7356-49a9-8ee1-9f3a37ee4eea" providerId="ADAL" clId="{5FC48E9D-3790-4FE8-8F2A-A51A19F07195}" dt="2026-09-08T11:28:00.428" v="71" actId="20577"/>
          <ac:spMkLst>
            <pc:docMk/>
            <pc:sldMk cId="2173458089" sldId="342"/>
            <ac:spMk id="81" creationId="{84086ACB-3EAA-40F3-99B5-0A0017E4E791}"/>
          </ac:spMkLst>
        </pc:spChg>
      </pc:sldChg>
      <pc:sldChg chg="modSp mod">
        <pc:chgData name="Špela Pernat" userId="4099bc9e-7356-49a9-8ee1-9f3a37ee4eea" providerId="ADAL" clId="{5FC48E9D-3790-4FE8-8F2A-A51A19F07195}" dt="2026-09-08T11:27:36.608" v="38" actId="20577"/>
        <pc:sldMkLst>
          <pc:docMk/>
          <pc:sldMk cId="3685701552" sldId="345"/>
        </pc:sldMkLst>
        <pc:spChg chg="mod">
          <ac:chgData name="Špela Pernat" userId="4099bc9e-7356-49a9-8ee1-9f3a37ee4eea" providerId="ADAL" clId="{5FC48E9D-3790-4FE8-8F2A-A51A19F07195}" dt="2026-09-08T11:27:23.427" v="8" actId="20577"/>
          <ac:spMkLst>
            <pc:docMk/>
            <pc:sldMk cId="3685701552" sldId="345"/>
            <ac:spMk id="2" creationId="{C31B9AF7-8220-2935-2AD1-E3052E34200F}"/>
          </ac:spMkLst>
        </pc:spChg>
        <pc:spChg chg="mod">
          <ac:chgData name="Špela Pernat" userId="4099bc9e-7356-49a9-8ee1-9f3a37ee4eea" providerId="ADAL" clId="{5FC48E9D-3790-4FE8-8F2A-A51A19F07195}" dt="2026-09-08T11:27:36.608" v="38" actId="20577"/>
          <ac:spMkLst>
            <pc:docMk/>
            <pc:sldMk cId="3685701552" sldId="345"/>
            <ac:spMk id="10" creationId="{05A01E66-0C0D-7F83-1A2D-496B3CB5DE1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767F-9B6A-4F5A-895A-F0EB1554DEC2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A941-2188-4020-ACC2-E279195B4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413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767F-9B6A-4F5A-895A-F0EB1554DEC2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A941-2188-4020-ACC2-E279195B4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40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767F-9B6A-4F5A-895A-F0EB1554DEC2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A941-2188-4020-ACC2-E279195B4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112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767F-9B6A-4F5A-895A-F0EB1554DEC2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A941-2188-4020-ACC2-E279195B4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993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767F-9B6A-4F5A-895A-F0EB1554DEC2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A941-2188-4020-ACC2-E279195B4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07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767F-9B6A-4F5A-895A-F0EB1554DEC2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A941-2188-4020-ACC2-E279195B4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32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767F-9B6A-4F5A-895A-F0EB1554DEC2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A941-2188-4020-ACC2-E279195B4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58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767F-9B6A-4F5A-895A-F0EB1554DEC2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A941-2188-4020-ACC2-E279195B4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2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767F-9B6A-4F5A-895A-F0EB1554DEC2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A941-2188-4020-ACC2-E279195B4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29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767F-9B6A-4F5A-895A-F0EB1554DEC2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A941-2188-4020-ACC2-E279195B4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72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767F-9B6A-4F5A-895A-F0EB1554DEC2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A941-2188-4020-ACC2-E279195B4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70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3767F-9B6A-4F5A-895A-F0EB1554DEC2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9A941-2188-4020-ACC2-E279195B4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6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7910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21D7AD8-01FB-F079-7512-3ACB34A81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23384" y="189892"/>
            <a:ext cx="548688" cy="5486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6F3E0E-AB41-03F9-B6E0-E98985DD41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3005" y="189892"/>
            <a:ext cx="548688" cy="5486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F3278ED-62BE-AE18-AA55-7AC630319A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1980" y="196318"/>
            <a:ext cx="548688" cy="5486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 picture containing blue, photo, sitting, water&#10;&#10;Description automatically generated">
            <a:extLst>
              <a:ext uri="{FF2B5EF4-FFF2-40B4-BE49-F238E27FC236}">
                <a16:creationId xmlns:a16="http://schemas.microsoft.com/office/drawing/2014/main" id="{EA3E09C6-E56F-E5A5-F12C-2585BC222163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763" y="215043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0537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3415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Shaul</dc:creator>
  <cp:lastModifiedBy>Joel Shaul</cp:lastModifiedBy>
  <cp:revision>69</cp:revision>
  <cp:lastPrinted>2018-06-03T16:43:55Z</cp:lastPrinted>
  <dcterms:created xsi:type="dcterms:W3CDTF">2018-06-02T09:37:33Z</dcterms:created>
  <dcterms:modified xsi:type="dcterms:W3CDTF">2026-10-10T11:57:12Z</dcterms:modified>
</cp:coreProperties>
</file>