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20" r:id="rId2"/>
    <p:sldId id="325" r:id="rId3"/>
    <p:sldId id="326" r:id="rId4"/>
    <p:sldId id="323" r:id="rId5"/>
    <p:sldId id="324" r:id="rId6"/>
    <p:sldId id="310" r:id="rId7"/>
    <p:sldId id="327" r:id="rId8"/>
    <p:sldId id="328" r:id="rId9"/>
    <p:sldId id="329" r:id="rId10"/>
    <p:sldId id="330" r:id="rId11"/>
    <p:sldId id="331" r:id="rId12"/>
    <p:sldId id="332" r:id="rId13"/>
    <p:sldId id="333" r:id="rId14"/>
    <p:sldId id="334" r:id="rId15"/>
    <p:sldId id="335" r:id="rId16"/>
    <p:sldId id="336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1B30"/>
    <a:srgbClr val="E6E6E6"/>
    <a:srgbClr val="0066CC"/>
    <a:srgbClr val="DD4E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7" d="100"/>
          <a:sy n="77" d="100"/>
        </p:scale>
        <p:origin x="912" y="2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0BB258-70CC-4149-85E3-F25ECF53AD80}" type="datetimeFigureOut">
              <a:rPr lang="en-US" smtClean="0"/>
              <a:pPr/>
              <a:t>1/26/2025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7D2D75-ABF2-4F33-9A0E-78AD2AE7E1F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246C4-BFCC-4A28-BA88-D87FB5811EA3}" type="datetimeFigureOut">
              <a:rPr lang="en-US" smtClean="0"/>
              <a:pPr/>
              <a:t>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4F657-698E-4B9D-814B-0FD7B89B02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246C4-BFCC-4A28-BA88-D87FB5811EA3}" type="datetimeFigureOut">
              <a:rPr lang="en-US" smtClean="0"/>
              <a:pPr/>
              <a:t>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4F657-698E-4B9D-814B-0FD7B89B02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246C4-BFCC-4A28-BA88-D87FB5811EA3}" type="datetimeFigureOut">
              <a:rPr lang="en-US" smtClean="0"/>
              <a:pPr/>
              <a:t>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4F657-698E-4B9D-814B-0FD7B89B02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246C4-BFCC-4A28-BA88-D87FB5811EA3}" type="datetimeFigureOut">
              <a:rPr lang="en-US" smtClean="0"/>
              <a:pPr/>
              <a:t>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4F657-698E-4B9D-814B-0FD7B89B02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246C4-BFCC-4A28-BA88-D87FB5811EA3}" type="datetimeFigureOut">
              <a:rPr lang="en-US" smtClean="0"/>
              <a:pPr/>
              <a:t>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4F657-698E-4B9D-814B-0FD7B89B02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246C4-BFCC-4A28-BA88-D87FB5811EA3}" type="datetimeFigureOut">
              <a:rPr lang="en-US" smtClean="0"/>
              <a:pPr/>
              <a:t>1/26/2025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4F657-698E-4B9D-814B-0FD7B89B02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246C4-BFCC-4A28-BA88-D87FB5811EA3}" type="datetimeFigureOut">
              <a:rPr lang="en-US" smtClean="0"/>
              <a:pPr/>
              <a:t>1/26/2025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4F657-698E-4B9D-814B-0FD7B89B02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246C4-BFCC-4A28-BA88-D87FB5811EA3}" type="datetimeFigureOut">
              <a:rPr lang="en-US" smtClean="0"/>
              <a:pPr/>
              <a:t>1/26/2025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4F657-698E-4B9D-814B-0FD7B89B02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246C4-BFCC-4A28-BA88-D87FB5811EA3}" type="datetimeFigureOut">
              <a:rPr lang="en-US" smtClean="0"/>
              <a:pPr/>
              <a:t>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4F657-698E-4B9D-814B-0FD7B89B02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246C4-BFCC-4A28-BA88-D87FB5811EA3}" type="datetimeFigureOut">
              <a:rPr lang="en-US" smtClean="0"/>
              <a:pPr/>
              <a:t>1/26/2025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4F657-698E-4B9D-814B-0FD7B89B02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246C4-BFCC-4A28-BA88-D87FB5811EA3}" type="datetimeFigureOut">
              <a:rPr lang="en-US" smtClean="0"/>
              <a:pPr/>
              <a:t>1/26/2025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4F657-698E-4B9D-814B-0FD7B89B02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7246C4-BFCC-4A28-BA88-D87FB5811EA3}" type="datetimeFigureOut">
              <a:rPr lang="en-US" smtClean="0"/>
              <a:pPr/>
              <a:t>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A4F657-698E-4B9D-814B-0FD7B89B02E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openxmlformats.org/officeDocument/2006/relationships/image" Target="../media/image11.png"/><Relationship Id="rId4" Type="http://schemas.openxmlformats.org/officeDocument/2006/relationships/image" Target="../media/image12.png"/><Relationship Id="rId9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openxmlformats.org/officeDocument/2006/relationships/image" Target="../media/image11.png"/><Relationship Id="rId4" Type="http://schemas.openxmlformats.org/officeDocument/2006/relationships/image" Target="../media/image12.png"/><Relationship Id="rId9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openxmlformats.org/officeDocument/2006/relationships/image" Target="../media/image11.png"/><Relationship Id="rId4" Type="http://schemas.openxmlformats.org/officeDocument/2006/relationships/image" Target="../media/image12.png"/><Relationship Id="rId9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openxmlformats.org/officeDocument/2006/relationships/image" Target="../media/image11.png"/><Relationship Id="rId4" Type="http://schemas.openxmlformats.org/officeDocument/2006/relationships/image" Target="../media/image12.png"/><Relationship Id="rId9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openxmlformats.org/officeDocument/2006/relationships/image" Target="../media/image11.png"/><Relationship Id="rId4" Type="http://schemas.openxmlformats.org/officeDocument/2006/relationships/image" Target="../media/image12.png"/><Relationship Id="rId9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openxmlformats.org/officeDocument/2006/relationships/image" Target="../media/image11.png"/><Relationship Id="rId4" Type="http://schemas.openxmlformats.org/officeDocument/2006/relationships/image" Target="../media/image12.png"/><Relationship Id="rId9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openxmlformats.org/officeDocument/2006/relationships/image" Target="../media/image11.png"/><Relationship Id="rId4" Type="http://schemas.openxmlformats.org/officeDocument/2006/relationships/image" Target="../media/image12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bit.ly/2XxD9Rw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image" Target="../media/image9.png"/><Relationship Id="rId7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0.png"/><Relationship Id="rId5" Type="http://schemas.openxmlformats.org/officeDocument/2006/relationships/image" Target="../media/image6.png"/><Relationship Id="rId10" Type="http://schemas.openxmlformats.org/officeDocument/2006/relationships/image" Target="../media/image7.png"/><Relationship Id="rId4" Type="http://schemas.openxmlformats.org/officeDocument/2006/relationships/image" Target="../media/image11.png"/><Relationship Id="rId9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8.png"/><Relationship Id="rId7" Type="http://schemas.openxmlformats.org/officeDocument/2006/relationships/image" Target="../media/image5.svg"/><Relationship Id="rId12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1.png"/><Relationship Id="rId5" Type="http://schemas.openxmlformats.org/officeDocument/2006/relationships/image" Target="../media/image12.png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openxmlformats.org/officeDocument/2006/relationships/image" Target="../media/image11.png"/><Relationship Id="rId4" Type="http://schemas.openxmlformats.org/officeDocument/2006/relationships/image" Target="../media/image12.png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openxmlformats.org/officeDocument/2006/relationships/image" Target="../media/image11.png"/><Relationship Id="rId4" Type="http://schemas.openxmlformats.org/officeDocument/2006/relationships/image" Target="../media/image12.png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openxmlformats.org/officeDocument/2006/relationships/image" Target="../media/image11.png"/><Relationship Id="rId4" Type="http://schemas.openxmlformats.org/officeDocument/2006/relationships/image" Target="../media/image12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id="{95981425-B552-44CB-BCE0-E4FF24288BAE}"/>
              </a:ext>
            </a:extLst>
          </p:cNvPr>
          <p:cNvGrpSpPr/>
          <p:nvPr/>
        </p:nvGrpSpPr>
        <p:grpSpPr>
          <a:xfrm>
            <a:off x="0" y="15061"/>
            <a:ext cx="9171570" cy="6903862"/>
            <a:chOff x="0" y="15061"/>
            <a:chExt cx="9171570" cy="6903862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71AB599B-5D89-4137-A5A1-8A9CD625625A}"/>
                </a:ext>
              </a:extLst>
            </p:cNvPr>
            <p:cNvSpPr/>
            <p:nvPr/>
          </p:nvSpPr>
          <p:spPr>
            <a:xfrm>
              <a:off x="0" y="15061"/>
              <a:ext cx="9144000" cy="68429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sav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DFA0682-8783-4B28-BAA6-61985FB5F66E}"/>
                </a:ext>
              </a:extLst>
            </p:cNvPr>
            <p:cNvSpPr txBox="1"/>
            <p:nvPr/>
          </p:nvSpPr>
          <p:spPr>
            <a:xfrm>
              <a:off x="7985027" y="6657313"/>
              <a:ext cx="118654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>
                  <a:solidFill>
                    <a:schemeClr val="bg1">
                      <a:lumMod val="75000"/>
                    </a:schemeClr>
                  </a:solidFill>
                </a:rPr>
                <a:t>©2020 Joel Shaul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D617D58-13EA-4F80-9391-B14B3A9EA999}"/>
              </a:ext>
            </a:extLst>
          </p:cNvPr>
          <p:cNvGrpSpPr/>
          <p:nvPr/>
        </p:nvGrpSpPr>
        <p:grpSpPr>
          <a:xfrm flipH="1">
            <a:off x="457200" y="155912"/>
            <a:ext cx="8229600" cy="6467289"/>
            <a:chOff x="457200" y="155912"/>
            <a:chExt cx="8229600" cy="6467289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8380DE49-6232-4F09-8C5E-BB3385BCA912}"/>
                </a:ext>
              </a:extLst>
            </p:cNvPr>
            <p:cNvGrpSpPr/>
            <p:nvPr/>
          </p:nvGrpSpPr>
          <p:grpSpPr>
            <a:xfrm>
              <a:off x="685800" y="1143000"/>
              <a:ext cx="7772400" cy="5480201"/>
              <a:chOff x="457200" y="1143000"/>
              <a:chExt cx="7772400" cy="5480201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49F993B4-AA59-490C-A752-EFD54BE856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57200" y="1143000"/>
                <a:ext cx="7772400" cy="5480201"/>
              </a:xfrm>
              <a:prstGeom prst="rect">
                <a:avLst/>
              </a:prstGeom>
            </p:spPr>
          </p:pic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158869BF-C4B5-4415-A72B-68E4BDDA93FF}"/>
                  </a:ext>
                </a:extLst>
              </p:cNvPr>
              <p:cNvSpPr/>
              <p:nvPr/>
            </p:nvSpPr>
            <p:spPr>
              <a:xfrm>
                <a:off x="707066" y="1447800"/>
                <a:ext cx="7293934" cy="4038600"/>
              </a:xfrm>
              <a:prstGeom prst="rect">
                <a:avLst/>
              </a:prstGeom>
              <a:solidFill>
                <a:srgbClr val="E6E6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4C1C31E-F1E5-499F-A216-DD7E301A27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05000" y="1456660"/>
              <a:ext cx="5407256" cy="4092268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4BD9CA4-13AF-460B-9F97-336B7756AE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609" r="1853"/>
            <a:stretch/>
          </p:blipFill>
          <p:spPr>
            <a:xfrm>
              <a:off x="3432073" y="1874958"/>
              <a:ext cx="881257" cy="576914"/>
            </a:xfrm>
            <a:prstGeom prst="rect">
              <a:avLst/>
            </a:prstGeom>
          </p:spPr>
        </p:pic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D22D35C5-7AB3-4A7A-992A-24C9449D88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20850" t="34459" r="21082" b="33735"/>
            <a:stretch/>
          </p:blipFill>
          <p:spPr>
            <a:xfrm>
              <a:off x="1905000" y="1608257"/>
              <a:ext cx="1524000" cy="834755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6439747-669E-4FE5-AC41-82E1BF4F03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6680" t="8656" r="7475"/>
            <a:stretch/>
          </p:blipFill>
          <p:spPr>
            <a:xfrm>
              <a:off x="2032650" y="3716042"/>
              <a:ext cx="1147517" cy="75680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DE1B638D-C7CB-4C0B-BEFE-7FEEA5A8CE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532" r="1"/>
            <a:stretch/>
          </p:blipFill>
          <p:spPr>
            <a:xfrm>
              <a:off x="4637123" y="3574422"/>
              <a:ext cx="1307445" cy="921378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71E2519F-2A35-41C8-88C5-CB302FD034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2590" b="3576"/>
            <a:stretch/>
          </p:blipFill>
          <p:spPr>
            <a:xfrm>
              <a:off x="3148106" y="3869433"/>
              <a:ext cx="1471296" cy="620484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C4084473-4E4A-4150-9D48-99DD0588E0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t="6137" b="3105"/>
            <a:stretch/>
          </p:blipFill>
          <p:spPr>
            <a:xfrm>
              <a:off x="4608628" y="2819802"/>
              <a:ext cx="1510621" cy="58005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1C431D30-7701-402C-9C0F-1AA0A14AC7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/>
            <a:srcRect b="4777"/>
            <a:stretch/>
          </p:blipFill>
          <p:spPr>
            <a:xfrm>
              <a:off x="5775354" y="1624443"/>
              <a:ext cx="1387446" cy="827429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04D85282-545D-4A4A-89F3-808D8CE39B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2590" b="3576"/>
            <a:stretch/>
          </p:blipFill>
          <p:spPr>
            <a:xfrm>
              <a:off x="4313330" y="1849233"/>
              <a:ext cx="1471296" cy="620484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CA8A5CDB-F4EA-42F1-B434-FE753E0FF4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/>
            <a:srcRect t="2747" b="1586"/>
            <a:stretch/>
          </p:blipFill>
          <p:spPr>
            <a:xfrm>
              <a:off x="1887279" y="2660713"/>
              <a:ext cx="1463688" cy="807388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5D217DA5-C4AB-4471-9CA7-F5316F9A71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 rot="19227153">
              <a:off x="3389130" y="2827845"/>
              <a:ext cx="1305754" cy="563964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2DD9437-3DF7-4B53-9FB0-275D9008E91C}"/>
                </a:ext>
              </a:extLst>
            </p:cNvPr>
            <p:cNvSpPr txBox="1"/>
            <p:nvPr/>
          </p:nvSpPr>
          <p:spPr>
            <a:xfrm>
              <a:off x="457200" y="155912"/>
              <a:ext cx="8229600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he-IL" sz="3600" dirty="0">
                  <a:solidFill>
                    <a:srgbClr val="C00000"/>
                  </a:solidFill>
                  <a:latin typeface="+mj-lt"/>
                  <a:ea typeface="Cambria" panose="02040503050406030204" pitchFamily="18" charset="0"/>
                </a:rPr>
                <a:t>פעילות טלתרפיה רכבת השיחה</a:t>
              </a:r>
              <a:endParaRPr lang="en-US" sz="3600" dirty="0">
                <a:solidFill>
                  <a:srgbClr val="C00000"/>
                </a:solidFill>
                <a:latin typeface="+mj-lt"/>
                <a:ea typeface="Cambria" panose="02040503050406030204" pitchFamily="18" charset="0"/>
              </a:endParaRPr>
            </a:p>
            <a:p>
              <a:pPr algn="ctr" rtl="1"/>
              <a:r>
                <a:rPr lang="he-IL" sz="2200" i="1" dirty="0">
                  <a:latin typeface="+mj-lt"/>
                  <a:ea typeface="Cambria" panose="02040503050406030204" pitchFamily="18" charset="0"/>
                </a:rPr>
                <a:t>עם חלקי רכבת להזזה ב- </a:t>
              </a:r>
              <a:r>
                <a:rPr lang="en-US" sz="2200" i="1" dirty="0">
                  <a:latin typeface="+mj-lt"/>
                  <a:ea typeface="Cambria" panose="02040503050406030204" pitchFamily="18" charset="0"/>
                </a:rPr>
                <a:t>PowerPoint</a:t>
              </a: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7109B6BE-2993-4119-A281-7B865042A6ED}"/>
              </a:ext>
            </a:extLst>
          </p:cNvPr>
          <p:cNvSpPr txBox="1"/>
          <p:nvPr/>
        </p:nvSpPr>
        <p:spPr>
          <a:xfrm>
            <a:off x="5562600" y="5997084"/>
            <a:ext cx="4419600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900" dirty="0">
                <a:solidFill>
                  <a:srgbClr val="C00000"/>
                </a:solidFill>
                <a:latin typeface="+mj-lt"/>
                <a:ea typeface="Cambria" panose="02040503050406030204" pitchFamily="18" charset="0"/>
              </a:rPr>
              <a:t>Joel Shaul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F8F612-0502-4D84-AC20-7B9FB65738D9}"/>
              </a:ext>
            </a:extLst>
          </p:cNvPr>
          <p:cNvSpPr txBox="1"/>
          <p:nvPr/>
        </p:nvSpPr>
        <p:spPr>
          <a:xfrm>
            <a:off x="0" y="6212341"/>
            <a:ext cx="26211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e-IL" sz="1800" dirty="0">
                <a:solidFill>
                  <a:srgbClr val="DD5F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מתורגם ע"י איילת בן-ששון</a:t>
            </a:r>
            <a:endParaRPr lang="en-US" sz="1800" dirty="0">
              <a:solidFill>
                <a:srgbClr val="DD5F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90237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F24344-224F-0741-08A5-B5E168896D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31CECE2C-E38D-F958-8BAF-427CAC1E08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90" b="3576"/>
          <a:stretch/>
        </p:blipFill>
        <p:spPr>
          <a:xfrm flipH="1">
            <a:off x="-2138372" y="8071"/>
            <a:ext cx="1957704" cy="79212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4EB66EE-B9E6-745F-6D29-035213B1BA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80" t="8656" r="7475"/>
          <a:stretch/>
        </p:blipFill>
        <p:spPr>
          <a:xfrm>
            <a:off x="9231267" y="2454806"/>
            <a:ext cx="1688560" cy="109627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5C43E82-9655-75B0-EECE-E308B91C45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227153">
            <a:off x="9236700" y="4220667"/>
            <a:ext cx="1671787" cy="72205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930EB2E-73B7-A4C5-6CAC-DD39E20684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227153">
            <a:off x="9223523" y="5543865"/>
            <a:ext cx="1671787" cy="722056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892F10D1-52FF-3059-88A5-98493DD223B1}"/>
              </a:ext>
            </a:extLst>
          </p:cNvPr>
          <p:cNvSpPr txBox="1"/>
          <p:nvPr/>
        </p:nvSpPr>
        <p:spPr>
          <a:xfrm>
            <a:off x="-292302" y="6856505"/>
            <a:ext cx="97073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1" spc="300" dirty="0">
                <a:solidFill>
                  <a:schemeClr val="bg2">
                    <a:lumMod val="75000"/>
                  </a:schemeClr>
                </a:solidFill>
              </a:rPr>
              <a:t>DRAG PLACE THE TRAIN PIECES IN ROWS IN REAL TIME DURING CONVERSATION PRACTICE</a:t>
            </a: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1E85FE7A-89B1-D5DB-0DEF-8B24405D7AA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20850" t="34459" r="21082" b="33735"/>
          <a:stretch/>
        </p:blipFill>
        <p:spPr>
          <a:xfrm flipH="1">
            <a:off x="9222682" y="-26096"/>
            <a:ext cx="2382128" cy="134095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95FF0EA-22B6-8D51-0A77-DD273D6F493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609" r="1853"/>
          <a:stretch/>
        </p:blipFill>
        <p:spPr>
          <a:xfrm flipH="1">
            <a:off x="9229055" y="1421287"/>
            <a:ext cx="1276559" cy="83569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08246F95-D3BB-6E2F-0596-666FC887F1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90" b="3576"/>
          <a:stretch/>
        </p:blipFill>
        <p:spPr>
          <a:xfrm flipH="1">
            <a:off x="-2250006" y="135594"/>
            <a:ext cx="1957704" cy="79212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A94D5D8C-CAB8-9DDA-E4C4-A75C80702E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90" b="3576"/>
          <a:stretch/>
        </p:blipFill>
        <p:spPr>
          <a:xfrm flipH="1">
            <a:off x="-2361640" y="248241"/>
            <a:ext cx="1957704" cy="79212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24047CFA-5678-E1F6-99C7-137D235716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90" b="3576"/>
          <a:stretch/>
        </p:blipFill>
        <p:spPr>
          <a:xfrm flipH="1">
            <a:off x="-2473274" y="356717"/>
            <a:ext cx="1957704" cy="79212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71F031E4-A7BF-7857-A186-4ABB9E453875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4777"/>
          <a:stretch/>
        </p:blipFill>
        <p:spPr>
          <a:xfrm flipH="1">
            <a:off x="-2473274" y="1268715"/>
            <a:ext cx="1828800" cy="105631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3B8C0CB-82D1-77CC-B467-4783A3064E39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6137" b="3105"/>
          <a:stretch/>
        </p:blipFill>
        <p:spPr>
          <a:xfrm flipH="1">
            <a:off x="-2109162" y="2733436"/>
            <a:ext cx="1928494" cy="740506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B2D948F8-379F-ECC0-A7E9-E2EB581E6BE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4777"/>
          <a:stretch/>
        </p:blipFill>
        <p:spPr>
          <a:xfrm flipH="1">
            <a:off x="-2528823" y="1403880"/>
            <a:ext cx="1828800" cy="1056314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6CD34976-08E3-A071-C819-6BCC9714301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4777"/>
          <a:stretch/>
        </p:blipFill>
        <p:spPr>
          <a:xfrm flipH="1">
            <a:off x="-2638983" y="1557762"/>
            <a:ext cx="1828800" cy="1056314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E022F304-52B2-84C4-19AB-E69A63BEB11C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4777"/>
          <a:stretch/>
        </p:blipFill>
        <p:spPr>
          <a:xfrm flipH="1">
            <a:off x="-2723310" y="1690319"/>
            <a:ext cx="1828800" cy="1056314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DBA97376-F436-5CAF-C2CC-C29A8E6D6050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6137" b="3105"/>
          <a:stretch/>
        </p:blipFill>
        <p:spPr>
          <a:xfrm flipH="1">
            <a:off x="-2211264" y="2853116"/>
            <a:ext cx="1928494" cy="740506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6B2E84CC-45C3-270C-C053-FC7A89FF3CFF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6137" b="3105"/>
          <a:stretch/>
        </p:blipFill>
        <p:spPr>
          <a:xfrm flipH="1">
            <a:off x="-2396664" y="2998551"/>
            <a:ext cx="1928494" cy="740506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8B31DA61-2F52-D5C4-9C1E-38D48CC82B87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6137" b="3105"/>
          <a:stretch/>
        </p:blipFill>
        <p:spPr>
          <a:xfrm flipH="1">
            <a:off x="-2628517" y="3116567"/>
            <a:ext cx="1928494" cy="740506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28038CD6-AB91-DC04-7F07-E8D42A392711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2747" b="1586"/>
          <a:stretch/>
        </p:blipFill>
        <p:spPr>
          <a:xfrm flipH="1">
            <a:off x="-1981200" y="3922550"/>
            <a:ext cx="1850331" cy="1030729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64F5226A-8C1A-065D-1715-30C7CCC9FB6B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2747" b="1586"/>
          <a:stretch/>
        </p:blipFill>
        <p:spPr>
          <a:xfrm flipH="1">
            <a:off x="-2133101" y="4066331"/>
            <a:ext cx="1850331" cy="1030729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CBCC84D1-353F-4002-A06C-B31FED0F83F1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2747" b="1586"/>
          <a:stretch/>
        </p:blipFill>
        <p:spPr>
          <a:xfrm flipH="1">
            <a:off x="-2287902" y="4197016"/>
            <a:ext cx="1850331" cy="1030729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AAC5664E-2F1E-1A00-23E1-F081083B78A7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2747" b="1586"/>
          <a:stretch/>
        </p:blipFill>
        <p:spPr>
          <a:xfrm flipH="1">
            <a:off x="-2451707" y="4333850"/>
            <a:ext cx="1850331" cy="1030729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B5A49ED9-F1AB-134F-FB03-6CC148D65F39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532" r="1"/>
          <a:stretch/>
        </p:blipFill>
        <p:spPr>
          <a:xfrm flipH="1">
            <a:off x="-1828777" y="5437003"/>
            <a:ext cx="1771507" cy="1176252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3D19A803-3281-D73C-A756-805DFC220BC2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532" r="1"/>
          <a:stretch/>
        </p:blipFill>
        <p:spPr>
          <a:xfrm flipH="1">
            <a:off x="-2030669" y="5546154"/>
            <a:ext cx="1771507" cy="1176252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36C19508-6FA8-D996-56BC-4C315B40A073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532" r="1"/>
          <a:stretch/>
        </p:blipFill>
        <p:spPr>
          <a:xfrm flipH="1">
            <a:off x="-2287077" y="5727729"/>
            <a:ext cx="1771507" cy="117625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B0556413-A792-1EC4-B1B5-6839F062C61D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532" r="1"/>
          <a:stretch/>
        </p:blipFill>
        <p:spPr>
          <a:xfrm flipH="1">
            <a:off x="-2488969" y="5988030"/>
            <a:ext cx="1771507" cy="1176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1595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230BC9-F606-3013-77D1-B3FA112737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57B0FFEA-F2F3-5EA3-5CC2-B8B427B9A4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90" b="3576"/>
          <a:stretch/>
        </p:blipFill>
        <p:spPr>
          <a:xfrm flipH="1">
            <a:off x="-2138372" y="8071"/>
            <a:ext cx="1957704" cy="79212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480650E-BB09-EBEE-C5EE-1922F89BA4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80" t="8656" r="7475"/>
          <a:stretch/>
        </p:blipFill>
        <p:spPr>
          <a:xfrm>
            <a:off x="9231267" y="2454806"/>
            <a:ext cx="1688560" cy="109627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4C5BF56-4C45-6FA9-46AF-B58C2F2EDC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227153">
            <a:off x="9236700" y="4220667"/>
            <a:ext cx="1671787" cy="72205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050905C-5CB9-E998-A762-6F44461B5D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227153">
            <a:off x="9223523" y="5543865"/>
            <a:ext cx="1671787" cy="722056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8EE31326-6707-D267-BB32-4BEC969D23F2}"/>
              </a:ext>
            </a:extLst>
          </p:cNvPr>
          <p:cNvSpPr txBox="1"/>
          <p:nvPr/>
        </p:nvSpPr>
        <p:spPr>
          <a:xfrm>
            <a:off x="-292302" y="6856505"/>
            <a:ext cx="97073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1" spc="300" dirty="0">
                <a:solidFill>
                  <a:schemeClr val="bg2">
                    <a:lumMod val="75000"/>
                  </a:schemeClr>
                </a:solidFill>
              </a:rPr>
              <a:t>DRAG PLACE THE TRAIN PIECES IN ROWS IN REAL TIME DURING CONVERSATION PRACTICE</a:t>
            </a: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DAC18898-7724-736B-BE2E-31D75C4C74F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20850" t="34459" r="21082" b="33735"/>
          <a:stretch/>
        </p:blipFill>
        <p:spPr>
          <a:xfrm flipH="1">
            <a:off x="9222682" y="-26096"/>
            <a:ext cx="2382128" cy="134095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719EF33-CACA-9FCD-C2BD-B1668FA6042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609" r="1853"/>
          <a:stretch/>
        </p:blipFill>
        <p:spPr>
          <a:xfrm flipH="1">
            <a:off x="9229055" y="1421287"/>
            <a:ext cx="1276559" cy="83569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FBC48E89-1B3D-D631-6C1B-657919262B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90" b="3576"/>
          <a:stretch/>
        </p:blipFill>
        <p:spPr>
          <a:xfrm flipH="1">
            <a:off x="-2250006" y="135594"/>
            <a:ext cx="1957704" cy="79212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CDC56238-16A2-71A2-D781-C80EAD4B88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90" b="3576"/>
          <a:stretch/>
        </p:blipFill>
        <p:spPr>
          <a:xfrm flipH="1">
            <a:off x="-2361640" y="248241"/>
            <a:ext cx="1957704" cy="79212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2900DAB5-E14A-79C3-2AF8-4444661C72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90" b="3576"/>
          <a:stretch/>
        </p:blipFill>
        <p:spPr>
          <a:xfrm flipH="1">
            <a:off x="-2473274" y="356717"/>
            <a:ext cx="1957704" cy="79212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D8FF5E49-6951-0CCE-CA27-F8CBA5C18582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4777"/>
          <a:stretch/>
        </p:blipFill>
        <p:spPr>
          <a:xfrm flipH="1">
            <a:off x="-2473274" y="1268715"/>
            <a:ext cx="1828800" cy="105631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5D6FAFBC-4438-580B-6563-5F55FDF0E770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6137" b="3105"/>
          <a:stretch/>
        </p:blipFill>
        <p:spPr>
          <a:xfrm flipH="1">
            <a:off x="-2109162" y="2733436"/>
            <a:ext cx="1928494" cy="740506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68BEA94B-C718-4DBE-334C-771BCC6E814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4777"/>
          <a:stretch/>
        </p:blipFill>
        <p:spPr>
          <a:xfrm flipH="1">
            <a:off x="-2528823" y="1403880"/>
            <a:ext cx="1828800" cy="1056314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5845FD38-71A6-6C73-C1E1-2E3412F1065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4777"/>
          <a:stretch/>
        </p:blipFill>
        <p:spPr>
          <a:xfrm flipH="1">
            <a:off x="-2638983" y="1557762"/>
            <a:ext cx="1828800" cy="1056314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418CD668-E754-75BF-9143-BE93DFE9FCF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4777"/>
          <a:stretch/>
        </p:blipFill>
        <p:spPr>
          <a:xfrm flipH="1">
            <a:off x="-2723310" y="1690319"/>
            <a:ext cx="1828800" cy="1056314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76892376-B7D6-F679-A7B7-BEC75B9A0147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6137" b="3105"/>
          <a:stretch/>
        </p:blipFill>
        <p:spPr>
          <a:xfrm flipH="1">
            <a:off x="-2211264" y="2853116"/>
            <a:ext cx="1928494" cy="740506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5DA3EE6E-AD42-C76F-CD2C-42B8027A8115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6137" b="3105"/>
          <a:stretch/>
        </p:blipFill>
        <p:spPr>
          <a:xfrm flipH="1">
            <a:off x="-2396664" y="2998551"/>
            <a:ext cx="1928494" cy="740506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50BA89BB-1623-6226-C32B-B33EF5A158BA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6137" b="3105"/>
          <a:stretch/>
        </p:blipFill>
        <p:spPr>
          <a:xfrm flipH="1">
            <a:off x="-2628517" y="3116567"/>
            <a:ext cx="1928494" cy="740506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A820A842-4F83-96CC-CB61-7431FF5235F2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2747" b="1586"/>
          <a:stretch/>
        </p:blipFill>
        <p:spPr>
          <a:xfrm flipH="1">
            <a:off x="-1981200" y="3922550"/>
            <a:ext cx="1850331" cy="1030729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0D450485-8BEB-717D-CB74-900A649031FD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2747" b="1586"/>
          <a:stretch/>
        </p:blipFill>
        <p:spPr>
          <a:xfrm flipH="1">
            <a:off x="-2133101" y="4066331"/>
            <a:ext cx="1850331" cy="1030729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91B6206A-D656-9059-EC5A-0DA606BE5B99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2747" b="1586"/>
          <a:stretch/>
        </p:blipFill>
        <p:spPr>
          <a:xfrm flipH="1">
            <a:off x="-2287902" y="4197016"/>
            <a:ext cx="1850331" cy="1030729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067BE31F-BE85-3B23-8ACF-3EBB858179AC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2747" b="1586"/>
          <a:stretch/>
        </p:blipFill>
        <p:spPr>
          <a:xfrm flipH="1">
            <a:off x="-2451707" y="4333850"/>
            <a:ext cx="1850331" cy="1030729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DB144F5C-40E9-80FD-D5CC-DF807815851C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532" r="1"/>
          <a:stretch/>
        </p:blipFill>
        <p:spPr>
          <a:xfrm flipH="1">
            <a:off x="-1828777" y="5437003"/>
            <a:ext cx="1771507" cy="1176252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A2F1C397-1577-A898-88AD-46BB1C5D6B93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532" r="1"/>
          <a:stretch/>
        </p:blipFill>
        <p:spPr>
          <a:xfrm flipH="1">
            <a:off x="-2030669" y="5546154"/>
            <a:ext cx="1771507" cy="1176252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B4577793-7925-1BFD-9AC4-99D97F075F35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532" r="1"/>
          <a:stretch/>
        </p:blipFill>
        <p:spPr>
          <a:xfrm flipH="1">
            <a:off x="-2287077" y="5727729"/>
            <a:ext cx="1771507" cy="117625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D9DFD840-EA3E-5136-6DAF-864BF4892299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532" r="1"/>
          <a:stretch/>
        </p:blipFill>
        <p:spPr>
          <a:xfrm flipH="1">
            <a:off x="-2488969" y="5988030"/>
            <a:ext cx="1771507" cy="1176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7269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C68B27-21F8-E9AD-51F9-B33FFE9B5E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679F692C-0BDB-A437-7E39-F0651AB97B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90" b="3576"/>
          <a:stretch/>
        </p:blipFill>
        <p:spPr>
          <a:xfrm flipH="1">
            <a:off x="-2138372" y="8071"/>
            <a:ext cx="1957704" cy="79212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F9B9F70-5D84-B6CF-CD02-E12FC067F0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80" t="8656" r="7475"/>
          <a:stretch/>
        </p:blipFill>
        <p:spPr>
          <a:xfrm>
            <a:off x="9231267" y="2454806"/>
            <a:ext cx="1688560" cy="109627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7FF6F29-A126-0056-D803-19272A7FFB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227153">
            <a:off x="9236700" y="4220667"/>
            <a:ext cx="1671787" cy="72205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FFD22F7-6590-B808-F9E8-5592098E9B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227153">
            <a:off x="9223523" y="5543865"/>
            <a:ext cx="1671787" cy="722056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AF67C17E-253E-CD8E-A4D6-EAD71FCF8292}"/>
              </a:ext>
            </a:extLst>
          </p:cNvPr>
          <p:cNvSpPr txBox="1"/>
          <p:nvPr/>
        </p:nvSpPr>
        <p:spPr>
          <a:xfrm>
            <a:off x="-292302" y="6856505"/>
            <a:ext cx="97073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1" spc="300" dirty="0">
                <a:solidFill>
                  <a:schemeClr val="bg2">
                    <a:lumMod val="75000"/>
                  </a:schemeClr>
                </a:solidFill>
              </a:rPr>
              <a:t>DRAG PLACE THE TRAIN PIECES IN ROWS IN REAL TIME DURING CONVERSATION PRACTICE</a:t>
            </a: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6CCBCC37-6CC0-C2C5-FB0F-EB13B3A926B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20850" t="34459" r="21082" b="33735"/>
          <a:stretch/>
        </p:blipFill>
        <p:spPr>
          <a:xfrm flipH="1">
            <a:off x="9222682" y="-26096"/>
            <a:ext cx="2382128" cy="134095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4E43B131-4215-602C-7D51-C5712516CC5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609" r="1853"/>
          <a:stretch/>
        </p:blipFill>
        <p:spPr>
          <a:xfrm flipH="1">
            <a:off x="9229055" y="1421287"/>
            <a:ext cx="1276559" cy="83569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4C91B989-E0AA-C74D-BB99-453470C55F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90" b="3576"/>
          <a:stretch/>
        </p:blipFill>
        <p:spPr>
          <a:xfrm flipH="1">
            <a:off x="-2250006" y="135594"/>
            <a:ext cx="1957704" cy="79212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E12C8A6B-BA34-C37B-BDD1-40ED5987DE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90" b="3576"/>
          <a:stretch/>
        </p:blipFill>
        <p:spPr>
          <a:xfrm flipH="1">
            <a:off x="-2361640" y="248241"/>
            <a:ext cx="1957704" cy="79212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DBFDEE82-8AF3-09E3-F589-5FDA420E5A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90" b="3576"/>
          <a:stretch/>
        </p:blipFill>
        <p:spPr>
          <a:xfrm flipH="1">
            <a:off x="-2473274" y="356717"/>
            <a:ext cx="1957704" cy="79212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B1E6CBE1-7363-34FF-2349-68E83E9630C6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4777"/>
          <a:stretch/>
        </p:blipFill>
        <p:spPr>
          <a:xfrm flipH="1">
            <a:off x="-2473274" y="1268715"/>
            <a:ext cx="1828800" cy="105631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A133834C-C5B8-4384-CCF0-56BCE8C28474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6137" b="3105"/>
          <a:stretch/>
        </p:blipFill>
        <p:spPr>
          <a:xfrm flipH="1">
            <a:off x="-2109162" y="2733436"/>
            <a:ext cx="1928494" cy="740506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BC038371-F5A5-31D1-17E1-EA28C8A55AB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4777"/>
          <a:stretch/>
        </p:blipFill>
        <p:spPr>
          <a:xfrm flipH="1">
            <a:off x="-2528823" y="1403880"/>
            <a:ext cx="1828800" cy="1056314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2E43DF96-2367-BB9E-57D0-0EC1FC873230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4777"/>
          <a:stretch/>
        </p:blipFill>
        <p:spPr>
          <a:xfrm flipH="1">
            <a:off x="-2638983" y="1557762"/>
            <a:ext cx="1828800" cy="1056314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0AB6E80C-A10B-BC0E-9B26-032C99B14C45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4777"/>
          <a:stretch/>
        </p:blipFill>
        <p:spPr>
          <a:xfrm flipH="1">
            <a:off x="-2723310" y="1690319"/>
            <a:ext cx="1828800" cy="1056314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11953B0A-76D3-5410-2ECA-A8CC8D72757B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6137" b="3105"/>
          <a:stretch/>
        </p:blipFill>
        <p:spPr>
          <a:xfrm flipH="1">
            <a:off x="-2211264" y="2853116"/>
            <a:ext cx="1928494" cy="740506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302CE697-EBA9-5146-42D6-85DB9052B179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6137" b="3105"/>
          <a:stretch/>
        </p:blipFill>
        <p:spPr>
          <a:xfrm flipH="1">
            <a:off x="-2396664" y="2998551"/>
            <a:ext cx="1928494" cy="740506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FFFDDFE1-B32D-6C96-6A05-8B780DBFB230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6137" b="3105"/>
          <a:stretch/>
        </p:blipFill>
        <p:spPr>
          <a:xfrm flipH="1">
            <a:off x="-2628517" y="3116567"/>
            <a:ext cx="1928494" cy="740506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EC9AD51B-7949-BBCB-ABCD-E6C3BF179950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2747" b="1586"/>
          <a:stretch/>
        </p:blipFill>
        <p:spPr>
          <a:xfrm flipH="1">
            <a:off x="-1981200" y="3922550"/>
            <a:ext cx="1850331" cy="1030729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5AEBA4C8-20EC-8189-BC6C-FD7AC9E57D35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2747" b="1586"/>
          <a:stretch/>
        </p:blipFill>
        <p:spPr>
          <a:xfrm flipH="1">
            <a:off x="-2133101" y="4066331"/>
            <a:ext cx="1850331" cy="1030729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E4FA8425-ACB2-BF83-6875-7E2E79F07A8A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2747" b="1586"/>
          <a:stretch/>
        </p:blipFill>
        <p:spPr>
          <a:xfrm flipH="1">
            <a:off x="-2287902" y="4197016"/>
            <a:ext cx="1850331" cy="1030729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EE8E1C22-DE87-5F1E-1471-4C83DF11EB35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2747" b="1586"/>
          <a:stretch/>
        </p:blipFill>
        <p:spPr>
          <a:xfrm flipH="1">
            <a:off x="-2451707" y="4333850"/>
            <a:ext cx="1850331" cy="1030729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7EDCB2E3-0C42-6B22-E5C3-DF3496EB4F5F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532" r="1"/>
          <a:stretch/>
        </p:blipFill>
        <p:spPr>
          <a:xfrm flipH="1">
            <a:off x="-1828777" y="5437003"/>
            <a:ext cx="1771507" cy="1176252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1E431987-3057-F84A-F177-94B650964FE5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532" r="1"/>
          <a:stretch/>
        </p:blipFill>
        <p:spPr>
          <a:xfrm flipH="1">
            <a:off x="-2030669" y="5546154"/>
            <a:ext cx="1771507" cy="1176252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E2F5B7FE-572D-C22D-19ED-F2BCB20DF604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532" r="1"/>
          <a:stretch/>
        </p:blipFill>
        <p:spPr>
          <a:xfrm flipH="1">
            <a:off x="-2287077" y="5727729"/>
            <a:ext cx="1771507" cy="117625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386AE568-85E0-ABFB-6FFB-5EBE880C17EF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532" r="1"/>
          <a:stretch/>
        </p:blipFill>
        <p:spPr>
          <a:xfrm flipH="1">
            <a:off x="-2488969" y="5988030"/>
            <a:ext cx="1771507" cy="1176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244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47B510-2EB6-F91E-84F0-24BDA67DDA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A63351B6-A845-982E-BB20-1BD97BD0E4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90" b="3576"/>
          <a:stretch/>
        </p:blipFill>
        <p:spPr>
          <a:xfrm flipH="1">
            <a:off x="-2138372" y="8071"/>
            <a:ext cx="1957704" cy="79212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155B5AE-5E0F-145B-23BA-DECCA07380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80" t="8656" r="7475"/>
          <a:stretch/>
        </p:blipFill>
        <p:spPr>
          <a:xfrm>
            <a:off x="9231267" y="2454806"/>
            <a:ext cx="1688560" cy="109627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1AF7CEF-2865-C306-213B-262DFF8C82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227153">
            <a:off x="9236700" y="4220667"/>
            <a:ext cx="1671787" cy="72205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A26D911-A0C5-1D17-74E9-CCFD5F84C9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227153">
            <a:off x="9223523" y="5543865"/>
            <a:ext cx="1671787" cy="722056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E1C181BE-B081-D30E-F890-CA184D1F2C98}"/>
              </a:ext>
            </a:extLst>
          </p:cNvPr>
          <p:cNvSpPr txBox="1"/>
          <p:nvPr/>
        </p:nvSpPr>
        <p:spPr>
          <a:xfrm>
            <a:off x="-292302" y="6856505"/>
            <a:ext cx="97073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1" spc="300" dirty="0">
                <a:solidFill>
                  <a:schemeClr val="bg2">
                    <a:lumMod val="75000"/>
                  </a:schemeClr>
                </a:solidFill>
              </a:rPr>
              <a:t>DRAG PLACE THE TRAIN PIECES IN ROWS IN REAL TIME DURING CONVERSATION PRACTICE</a:t>
            </a: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9A06465D-5F13-9BEE-A1AC-93E1BA1BF09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20850" t="34459" r="21082" b="33735"/>
          <a:stretch/>
        </p:blipFill>
        <p:spPr>
          <a:xfrm flipH="1">
            <a:off x="9222682" y="-26096"/>
            <a:ext cx="2382128" cy="134095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4DD6E4ED-0018-C893-680D-F3E75006B8F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609" r="1853"/>
          <a:stretch/>
        </p:blipFill>
        <p:spPr>
          <a:xfrm flipH="1">
            <a:off x="9229055" y="1421287"/>
            <a:ext cx="1276559" cy="83569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9A37E11F-E454-8605-63C6-6A26DF8EFC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90" b="3576"/>
          <a:stretch/>
        </p:blipFill>
        <p:spPr>
          <a:xfrm flipH="1">
            <a:off x="-2250006" y="135594"/>
            <a:ext cx="1957704" cy="79212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A9DA3AAE-698A-A94A-ACA8-74B73DE81B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90" b="3576"/>
          <a:stretch/>
        </p:blipFill>
        <p:spPr>
          <a:xfrm flipH="1">
            <a:off x="-2361640" y="248241"/>
            <a:ext cx="1957704" cy="79212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731C0B87-358F-CF31-9099-FAB98344AF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90" b="3576"/>
          <a:stretch/>
        </p:blipFill>
        <p:spPr>
          <a:xfrm flipH="1">
            <a:off x="-2473274" y="356717"/>
            <a:ext cx="1957704" cy="79212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BAAEA81E-2119-C3BA-90F0-7AC1D27576D2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4777"/>
          <a:stretch/>
        </p:blipFill>
        <p:spPr>
          <a:xfrm flipH="1">
            <a:off x="-2473274" y="1268715"/>
            <a:ext cx="1828800" cy="105631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A6D90F74-9559-1F2B-1719-73634C367F61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6137" b="3105"/>
          <a:stretch/>
        </p:blipFill>
        <p:spPr>
          <a:xfrm flipH="1">
            <a:off x="-2109162" y="2733436"/>
            <a:ext cx="1928494" cy="740506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4BE7CA7-A28C-6497-7E7A-6EC773D0AC27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4777"/>
          <a:stretch/>
        </p:blipFill>
        <p:spPr>
          <a:xfrm flipH="1">
            <a:off x="-2528823" y="1403880"/>
            <a:ext cx="1828800" cy="1056314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E1F941F9-FA6F-9967-C32C-3B1BABAFA6D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4777"/>
          <a:stretch/>
        </p:blipFill>
        <p:spPr>
          <a:xfrm flipH="1">
            <a:off x="-2638983" y="1557762"/>
            <a:ext cx="1828800" cy="1056314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61E91D26-EDE9-50BA-C83D-D647D938F072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4777"/>
          <a:stretch/>
        </p:blipFill>
        <p:spPr>
          <a:xfrm flipH="1">
            <a:off x="-2723310" y="1690319"/>
            <a:ext cx="1828800" cy="1056314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AD59A21B-0816-82BC-97B0-89A97E21F63B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6137" b="3105"/>
          <a:stretch/>
        </p:blipFill>
        <p:spPr>
          <a:xfrm flipH="1">
            <a:off x="-2211264" y="2853116"/>
            <a:ext cx="1928494" cy="740506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3D711664-C9AC-BF78-A20E-04A0AC7FCCB5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6137" b="3105"/>
          <a:stretch/>
        </p:blipFill>
        <p:spPr>
          <a:xfrm flipH="1">
            <a:off x="-2396664" y="2998551"/>
            <a:ext cx="1928494" cy="740506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136FD77C-96D4-AA60-AA58-DFDF2F039865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6137" b="3105"/>
          <a:stretch/>
        </p:blipFill>
        <p:spPr>
          <a:xfrm flipH="1">
            <a:off x="-2628517" y="3116567"/>
            <a:ext cx="1928494" cy="740506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830D22B5-D2BD-B997-0E87-B75B620922F1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2747" b="1586"/>
          <a:stretch/>
        </p:blipFill>
        <p:spPr>
          <a:xfrm flipH="1">
            <a:off x="-1981200" y="3922550"/>
            <a:ext cx="1850331" cy="1030729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CF7A1D89-3E5A-D025-4C6B-33B5C2818612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2747" b="1586"/>
          <a:stretch/>
        </p:blipFill>
        <p:spPr>
          <a:xfrm flipH="1">
            <a:off x="-2133101" y="4066331"/>
            <a:ext cx="1850331" cy="1030729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ADF00DEF-DE30-129E-F112-AB394499CEB7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2747" b="1586"/>
          <a:stretch/>
        </p:blipFill>
        <p:spPr>
          <a:xfrm flipH="1">
            <a:off x="-2287902" y="4197016"/>
            <a:ext cx="1850331" cy="1030729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1045F42C-E1D6-C355-34FA-EA63DC4783B6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2747" b="1586"/>
          <a:stretch/>
        </p:blipFill>
        <p:spPr>
          <a:xfrm flipH="1">
            <a:off x="-2451707" y="4333850"/>
            <a:ext cx="1850331" cy="1030729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D634158C-DC92-F70F-5854-5AEBFE978A94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532" r="1"/>
          <a:stretch/>
        </p:blipFill>
        <p:spPr>
          <a:xfrm flipH="1">
            <a:off x="-1828777" y="5437003"/>
            <a:ext cx="1771507" cy="1176252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9A12854C-B2AA-3418-25E4-9E4F1EA5C747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532" r="1"/>
          <a:stretch/>
        </p:blipFill>
        <p:spPr>
          <a:xfrm flipH="1">
            <a:off x="-2030669" y="5546154"/>
            <a:ext cx="1771507" cy="1176252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AB83B1B2-DDC0-D7D2-C9C2-C82A24F657EF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532" r="1"/>
          <a:stretch/>
        </p:blipFill>
        <p:spPr>
          <a:xfrm flipH="1">
            <a:off x="-2287077" y="5727729"/>
            <a:ext cx="1771507" cy="117625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84FD060F-38F7-DA71-FD96-A12F3A77731F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532" r="1"/>
          <a:stretch/>
        </p:blipFill>
        <p:spPr>
          <a:xfrm flipH="1">
            <a:off x="-2488969" y="5988030"/>
            <a:ext cx="1771507" cy="1176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9608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B2AF67-109C-DB5B-55BC-876674DF58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4BDC0F9B-F4D7-0EB1-C7A9-87DD0B0FFC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90" b="3576"/>
          <a:stretch/>
        </p:blipFill>
        <p:spPr>
          <a:xfrm flipH="1">
            <a:off x="-2138372" y="8071"/>
            <a:ext cx="1957704" cy="79212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23DD973-6AAE-C944-F0F5-D081AB63C6A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80" t="8656" r="7475"/>
          <a:stretch/>
        </p:blipFill>
        <p:spPr>
          <a:xfrm>
            <a:off x="9231267" y="2454806"/>
            <a:ext cx="1688560" cy="109627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6586E45-3FE2-CF20-408D-A5FD258959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227153">
            <a:off x="9236700" y="4220667"/>
            <a:ext cx="1671787" cy="72205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BC74567-3BDC-3220-B06E-DFB5F10C68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227153">
            <a:off x="9223523" y="5543865"/>
            <a:ext cx="1671787" cy="722056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D3DD1E15-3BAC-BDF5-31D6-2DCEB09E329B}"/>
              </a:ext>
            </a:extLst>
          </p:cNvPr>
          <p:cNvSpPr txBox="1"/>
          <p:nvPr/>
        </p:nvSpPr>
        <p:spPr>
          <a:xfrm>
            <a:off x="-292302" y="6856505"/>
            <a:ext cx="97073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1" spc="300" dirty="0">
                <a:solidFill>
                  <a:schemeClr val="bg2">
                    <a:lumMod val="75000"/>
                  </a:schemeClr>
                </a:solidFill>
              </a:rPr>
              <a:t>DRAG PLACE THE TRAIN PIECES IN ROWS IN REAL TIME DURING CONVERSATION PRACTICE</a:t>
            </a: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FC20ED51-FDA7-6E2C-8766-D56E3804283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20850" t="34459" r="21082" b="33735"/>
          <a:stretch/>
        </p:blipFill>
        <p:spPr>
          <a:xfrm flipH="1">
            <a:off x="9222682" y="-26096"/>
            <a:ext cx="2382128" cy="134095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71D3C90-974D-2EDF-2BBB-63CD640DDCC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609" r="1853"/>
          <a:stretch/>
        </p:blipFill>
        <p:spPr>
          <a:xfrm flipH="1">
            <a:off x="9229055" y="1421287"/>
            <a:ext cx="1276559" cy="83569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52711252-B504-EBBC-D7E2-250CE25304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90" b="3576"/>
          <a:stretch/>
        </p:blipFill>
        <p:spPr>
          <a:xfrm flipH="1">
            <a:off x="-2250006" y="135594"/>
            <a:ext cx="1957704" cy="79212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4407A0C8-39AC-3E13-12BB-CE22374E74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90" b="3576"/>
          <a:stretch/>
        </p:blipFill>
        <p:spPr>
          <a:xfrm flipH="1">
            <a:off x="-2361640" y="248241"/>
            <a:ext cx="1957704" cy="79212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1F1ED6C5-180D-8301-2D3A-3C44ED2AD4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90" b="3576"/>
          <a:stretch/>
        </p:blipFill>
        <p:spPr>
          <a:xfrm flipH="1">
            <a:off x="-2473274" y="356717"/>
            <a:ext cx="1957704" cy="79212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353EF7C9-2C3A-CD2B-6E9F-3F7F4C3C6EBD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4777"/>
          <a:stretch/>
        </p:blipFill>
        <p:spPr>
          <a:xfrm flipH="1">
            <a:off x="-2473274" y="1268715"/>
            <a:ext cx="1828800" cy="105631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56D95079-400E-3F82-3B1A-2A0184E1FA3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6137" b="3105"/>
          <a:stretch/>
        </p:blipFill>
        <p:spPr>
          <a:xfrm flipH="1">
            <a:off x="-2109162" y="2733436"/>
            <a:ext cx="1928494" cy="740506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D4EB6395-956C-A320-1464-8C263E0D18D7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4777"/>
          <a:stretch/>
        </p:blipFill>
        <p:spPr>
          <a:xfrm flipH="1">
            <a:off x="-2528823" y="1403880"/>
            <a:ext cx="1828800" cy="1056314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9C4AC06A-C301-D022-C061-CF7772827C03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4777"/>
          <a:stretch/>
        </p:blipFill>
        <p:spPr>
          <a:xfrm flipH="1">
            <a:off x="-2638983" y="1557762"/>
            <a:ext cx="1828800" cy="1056314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0E34B948-8675-6240-7BBF-2B4653C97627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4777"/>
          <a:stretch/>
        </p:blipFill>
        <p:spPr>
          <a:xfrm flipH="1">
            <a:off x="-2723310" y="1690319"/>
            <a:ext cx="1828800" cy="1056314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D9B07B53-DC67-54D9-33E0-7C4353817937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6137" b="3105"/>
          <a:stretch/>
        </p:blipFill>
        <p:spPr>
          <a:xfrm flipH="1">
            <a:off x="-2211264" y="2853116"/>
            <a:ext cx="1928494" cy="740506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0D7DC8E6-347B-B02E-F895-C18F0DCF0FF7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6137" b="3105"/>
          <a:stretch/>
        </p:blipFill>
        <p:spPr>
          <a:xfrm flipH="1">
            <a:off x="-2396664" y="2998551"/>
            <a:ext cx="1928494" cy="740506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B1490E07-CF43-536A-D3F3-57D199EAA145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6137" b="3105"/>
          <a:stretch/>
        </p:blipFill>
        <p:spPr>
          <a:xfrm flipH="1">
            <a:off x="-2628517" y="3116567"/>
            <a:ext cx="1928494" cy="740506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F3C51424-6B7D-3AB9-B0C4-77359C698418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2747" b="1586"/>
          <a:stretch/>
        </p:blipFill>
        <p:spPr>
          <a:xfrm flipH="1">
            <a:off x="-1981200" y="3922550"/>
            <a:ext cx="1850331" cy="1030729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C3C3D6A9-478E-A41E-D978-1AA8B36C54F4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2747" b="1586"/>
          <a:stretch/>
        </p:blipFill>
        <p:spPr>
          <a:xfrm flipH="1">
            <a:off x="-2133101" y="4066331"/>
            <a:ext cx="1850331" cy="1030729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3372938A-4894-7ED3-054F-F5E1515C406D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2747" b="1586"/>
          <a:stretch/>
        </p:blipFill>
        <p:spPr>
          <a:xfrm flipH="1">
            <a:off x="-2287902" y="4197016"/>
            <a:ext cx="1850331" cy="1030729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2274055A-987B-10F3-2E50-FDFC098A8515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2747" b="1586"/>
          <a:stretch/>
        </p:blipFill>
        <p:spPr>
          <a:xfrm flipH="1">
            <a:off x="-2451707" y="4333850"/>
            <a:ext cx="1850331" cy="1030729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456D1E35-D5A7-585D-262E-09BD8DE31ABB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532" r="1"/>
          <a:stretch/>
        </p:blipFill>
        <p:spPr>
          <a:xfrm flipH="1">
            <a:off x="-1828777" y="5437003"/>
            <a:ext cx="1771507" cy="1176252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53F60445-5826-99E1-D88E-3CEA0560B10F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532" r="1"/>
          <a:stretch/>
        </p:blipFill>
        <p:spPr>
          <a:xfrm flipH="1">
            <a:off x="-2030669" y="5546154"/>
            <a:ext cx="1771507" cy="1176252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27CFA0A9-5F58-B386-8D6F-A8F6EE633728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532" r="1"/>
          <a:stretch/>
        </p:blipFill>
        <p:spPr>
          <a:xfrm flipH="1">
            <a:off x="-2287077" y="5727729"/>
            <a:ext cx="1771507" cy="117625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5C333004-4E28-648B-92B5-5FF58E32703D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532" r="1"/>
          <a:stretch/>
        </p:blipFill>
        <p:spPr>
          <a:xfrm flipH="1">
            <a:off x="-2488969" y="5988030"/>
            <a:ext cx="1771507" cy="1176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815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627990-92B9-8A32-16B5-05BEF399E8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60E65592-2051-849E-0E49-8F8AB841AD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90" b="3576"/>
          <a:stretch/>
        </p:blipFill>
        <p:spPr>
          <a:xfrm flipH="1">
            <a:off x="-2138372" y="8071"/>
            <a:ext cx="1957704" cy="79212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A7AE9CA-C658-1B60-642B-B6FB404A62A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80" t="8656" r="7475"/>
          <a:stretch/>
        </p:blipFill>
        <p:spPr>
          <a:xfrm>
            <a:off x="9231267" y="2454806"/>
            <a:ext cx="1688560" cy="109627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0FEC1F4-AC00-F750-D603-1226ACB9EA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227153">
            <a:off x="9236700" y="4220667"/>
            <a:ext cx="1671787" cy="72205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988EC2A-82FC-0EDD-50A2-0AB56544BC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227153">
            <a:off x="9223523" y="5543865"/>
            <a:ext cx="1671787" cy="722056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4F086667-833C-1048-3F00-6738BBA866EC}"/>
              </a:ext>
            </a:extLst>
          </p:cNvPr>
          <p:cNvSpPr txBox="1"/>
          <p:nvPr/>
        </p:nvSpPr>
        <p:spPr>
          <a:xfrm>
            <a:off x="-292302" y="6856505"/>
            <a:ext cx="97073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1" spc="300" dirty="0">
                <a:solidFill>
                  <a:schemeClr val="bg2">
                    <a:lumMod val="75000"/>
                  </a:schemeClr>
                </a:solidFill>
              </a:rPr>
              <a:t>DRAG PLACE THE TRAIN PIECES IN ROWS IN REAL TIME DURING CONVERSATION PRACTICE</a:t>
            </a: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9DE94BE1-E7BE-5B18-C8D3-A35641C3761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20850" t="34459" r="21082" b="33735"/>
          <a:stretch/>
        </p:blipFill>
        <p:spPr>
          <a:xfrm flipH="1">
            <a:off x="9222682" y="-26096"/>
            <a:ext cx="2382128" cy="134095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F06611E-51E7-9E7E-A902-EE201C42667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609" r="1853"/>
          <a:stretch/>
        </p:blipFill>
        <p:spPr>
          <a:xfrm flipH="1">
            <a:off x="9229055" y="1421287"/>
            <a:ext cx="1276559" cy="83569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D2B3C849-0FEA-8FAB-5C63-2AFEA78E54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90" b="3576"/>
          <a:stretch/>
        </p:blipFill>
        <p:spPr>
          <a:xfrm flipH="1">
            <a:off x="-2250006" y="135594"/>
            <a:ext cx="1957704" cy="79212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11C2599A-3616-32C6-EEF6-20C78D2031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90" b="3576"/>
          <a:stretch/>
        </p:blipFill>
        <p:spPr>
          <a:xfrm flipH="1">
            <a:off x="-2361640" y="248241"/>
            <a:ext cx="1957704" cy="79212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3A71A267-FEF6-DCE0-5B00-89050CB469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90" b="3576"/>
          <a:stretch/>
        </p:blipFill>
        <p:spPr>
          <a:xfrm flipH="1">
            <a:off x="-2473274" y="356717"/>
            <a:ext cx="1957704" cy="79212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7E3BC527-995F-51E5-8130-A46D6C63134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4777"/>
          <a:stretch/>
        </p:blipFill>
        <p:spPr>
          <a:xfrm flipH="1">
            <a:off x="-2473274" y="1268715"/>
            <a:ext cx="1828800" cy="105631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C31AFF7F-0C6A-28E4-6548-583AE3F868A4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6137" b="3105"/>
          <a:stretch/>
        </p:blipFill>
        <p:spPr>
          <a:xfrm flipH="1">
            <a:off x="-2109162" y="2733436"/>
            <a:ext cx="1928494" cy="740506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2D245513-EF78-208C-B072-605213F4E403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4777"/>
          <a:stretch/>
        </p:blipFill>
        <p:spPr>
          <a:xfrm flipH="1">
            <a:off x="-2528823" y="1403880"/>
            <a:ext cx="1828800" cy="1056314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C230B2FA-2743-311E-AE99-C3A844D3EA6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4777"/>
          <a:stretch/>
        </p:blipFill>
        <p:spPr>
          <a:xfrm flipH="1">
            <a:off x="-2638983" y="1557762"/>
            <a:ext cx="1828800" cy="1056314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07562BCB-C458-3BA4-0E62-16C663E0B23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4777"/>
          <a:stretch/>
        </p:blipFill>
        <p:spPr>
          <a:xfrm flipH="1">
            <a:off x="-2723310" y="1690319"/>
            <a:ext cx="1828800" cy="1056314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4DC82671-87F9-0E48-B755-7208971AE247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6137" b="3105"/>
          <a:stretch/>
        </p:blipFill>
        <p:spPr>
          <a:xfrm flipH="1">
            <a:off x="-2211264" y="2853116"/>
            <a:ext cx="1928494" cy="740506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ACBD5DCE-E778-889F-4969-7FCF81FC6ED9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6137" b="3105"/>
          <a:stretch/>
        </p:blipFill>
        <p:spPr>
          <a:xfrm flipH="1">
            <a:off x="-2396664" y="2998551"/>
            <a:ext cx="1928494" cy="740506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4846BC53-2EDF-8161-03C3-9483A5A0F609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6137" b="3105"/>
          <a:stretch/>
        </p:blipFill>
        <p:spPr>
          <a:xfrm flipH="1">
            <a:off x="-2628517" y="3116567"/>
            <a:ext cx="1928494" cy="740506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381C3C66-7C9E-62FD-E798-7E6F7743DE37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2747" b="1586"/>
          <a:stretch/>
        </p:blipFill>
        <p:spPr>
          <a:xfrm flipH="1">
            <a:off x="-1981200" y="3922550"/>
            <a:ext cx="1850331" cy="1030729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3C7FC6E8-54C6-44EB-C120-C5779DCC88F2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2747" b="1586"/>
          <a:stretch/>
        </p:blipFill>
        <p:spPr>
          <a:xfrm flipH="1">
            <a:off x="-2133101" y="4066331"/>
            <a:ext cx="1850331" cy="1030729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96D0601C-48E4-47EC-8F93-151F3399224B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2747" b="1586"/>
          <a:stretch/>
        </p:blipFill>
        <p:spPr>
          <a:xfrm flipH="1">
            <a:off x="-2287902" y="4197016"/>
            <a:ext cx="1850331" cy="1030729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EF185FBE-7635-3EC4-E20F-ED11445B7331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2747" b="1586"/>
          <a:stretch/>
        </p:blipFill>
        <p:spPr>
          <a:xfrm flipH="1">
            <a:off x="-2451707" y="4333850"/>
            <a:ext cx="1850331" cy="1030729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D0C0D95F-0DCA-8C8F-E96F-AB43413A697C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532" r="1"/>
          <a:stretch/>
        </p:blipFill>
        <p:spPr>
          <a:xfrm flipH="1">
            <a:off x="-1828777" y="5437003"/>
            <a:ext cx="1771507" cy="1176252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CCFEB879-2EB8-0D68-5FBC-D25B41E9372F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532" r="1"/>
          <a:stretch/>
        </p:blipFill>
        <p:spPr>
          <a:xfrm flipH="1">
            <a:off x="-2030669" y="5546154"/>
            <a:ext cx="1771507" cy="1176252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942E3169-0DD7-FD48-CECD-F2D759E96A10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532" r="1"/>
          <a:stretch/>
        </p:blipFill>
        <p:spPr>
          <a:xfrm flipH="1">
            <a:off x="-2287077" y="5727729"/>
            <a:ext cx="1771507" cy="117625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A8EE6B2F-5E6A-ADDD-4F12-2208492BC655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532" r="1"/>
          <a:stretch/>
        </p:blipFill>
        <p:spPr>
          <a:xfrm flipH="1">
            <a:off x="-2488969" y="5988030"/>
            <a:ext cx="1771507" cy="1176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881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97CB96-96C3-38C7-2397-08134BF355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5BBD1B9C-1588-B533-01F9-4278139AC4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90" b="3576"/>
          <a:stretch/>
        </p:blipFill>
        <p:spPr>
          <a:xfrm flipH="1">
            <a:off x="-2138372" y="8071"/>
            <a:ext cx="1957704" cy="79212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FC38A0E-1C91-0974-B9E6-DEE92C30BD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80" t="8656" r="7475"/>
          <a:stretch/>
        </p:blipFill>
        <p:spPr>
          <a:xfrm>
            <a:off x="9231267" y="2454806"/>
            <a:ext cx="1688560" cy="109627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C4EC970-150E-0A41-24D0-E351015756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227153">
            <a:off x="9236700" y="4220667"/>
            <a:ext cx="1671787" cy="72205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85B9DD9-3D61-7DF0-3620-BD13F83580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227153">
            <a:off x="9223523" y="5543865"/>
            <a:ext cx="1671787" cy="722056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5698A7FA-B168-0EA4-5D14-28634EA261C3}"/>
              </a:ext>
            </a:extLst>
          </p:cNvPr>
          <p:cNvSpPr txBox="1"/>
          <p:nvPr/>
        </p:nvSpPr>
        <p:spPr>
          <a:xfrm>
            <a:off x="-292302" y="6856505"/>
            <a:ext cx="97073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1" spc="300" dirty="0">
                <a:solidFill>
                  <a:schemeClr val="bg2">
                    <a:lumMod val="75000"/>
                  </a:schemeClr>
                </a:solidFill>
              </a:rPr>
              <a:t>DRAG PLACE THE TRAIN PIECES IN ROWS IN REAL TIME DURING CONVERSATION PRACTICE</a:t>
            </a: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B833EE71-34C2-092D-FFA3-D0D43213996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20850" t="34459" r="21082" b="33735"/>
          <a:stretch/>
        </p:blipFill>
        <p:spPr>
          <a:xfrm flipH="1">
            <a:off x="9222682" y="-26096"/>
            <a:ext cx="2382128" cy="134095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AE022DE1-4F43-1E53-EBD1-0A74542B326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609" r="1853"/>
          <a:stretch/>
        </p:blipFill>
        <p:spPr>
          <a:xfrm flipH="1">
            <a:off x="9229055" y="1421287"/>
            <a:ext cx="1276559" cy="83569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08797BC8-0F8C-DF71-1F50-E62BAF1249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90" b="3576"/>
          <a:stretch/>
        </p:blipFill>
        <p:spPr>
          <a:xfrm flipH="1">
            <a:off x="-2250006" y="135594"/>
            <a:ext cx="1957704" cy="79212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DD422969-7E56-741B-1A3B-49B960B7DD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90" b="3576"/>
          <a:stretch/>
        </p:blipFill>
        <p:spPr>
          <a:xfrm flipH="1">
            <a:off x="-2361640" y="248241"/>
            <a:ext cx="1957704" cy="79212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AB579EAD-CF15-76B0-0B29-3F7A3691B7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90" b="3576"/>
          <a:stretch/>
        </p:blipFill>
        <p:spPr>
          <a:xfrm flipH="1">
            <a:off x="-2473274" y="356717"/>
            <a:ext cx="1957704" cy="79212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D29F92E5-799D-3B43-BAB0-8E0234CC67F6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4777"/>
          <a:stretch/>
        </p:blipFill>
        <p:spPr>
          <a:xfrm flipH="1">
            <a:off x="-2473274" y="1268715"/>
            <a:ext cx="1828800" cy="105631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F97C3207-91D6-A16E-4028-284E7E41C702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6137" b="3105"/>
          <a:stretch/>
        </p:blipFill>
        <p:spPr>
          <a:xfrm flipH="1">
            <a:off x="-2109162" y="2733436"/>
            <a:ext cx="1928494" cy="740506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83BF7258-7288-F14E-1D80-857312F6D31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4777"/>
          <a:stretch/>
        </p:blipFill>
        <p:spPr>
          <a:xfrm flipH="1">
            <a:off x="-2528823" y="1403880"/>
            <a:ext cx="1828800" cy="1056314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EADB4111-62F2-3EDD-8A72-49B9FD7DDA65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4777"/>
          <a:stretch/>
        </p:blipFill>
        <p:spPr>
          <a:xfrm flipH="1">
            <a:off x="-2638983" y="1557762"/>
            <a:ext cx="1828800" cy="1056314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94253649-5FFF-D50A-9A43-1B32FAD50DD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4777"/>
          <a:stretch/>
        </p:blipFill>
        <p:spPr>
          <a:xfrm flipH="1">
            <a:off x="-2723310" y="1690319"/>
            <a:ext cx="1828800" cy="1056314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84D8FB4C-05DC-5F44-1C2A-3C0758567930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6137" b="3105"/>
          <a:stretch/>
        </p:blipFill>
        <p:spPr>
          <a:xfrm flipH="1">
            <a:off x="-2211264" y="2853116"/>
            <a:ext cx="1928494" cy="740506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8FD0922C-8236-3AF3-BD94-5023104A0CEE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6137" b="3105"/>
          <a:stretch/>
        </p:blipFill>
        <p:spPr>
          <a:xfrm flipH="1">
            <a:off x="-2396664" y="2998551"/>
            <a:ext cx="1928494" cy="740506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C0026CB8-8539-303C-3D61-1F8FB12D73AA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6137" b="3105"/>
          <a:stretch/>
        </p:blipFill>
        <p:spPr>
          <a:xfrm flipH="1">
            <a:off x="-2628517" y="3116567"/>
            <a:ext cx="1928494" cy="740506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C0323AB7-5869-8B69-6681-615E4BAE3E6B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2747" b="1586"/>
          <a:stretch/>
        </p:blipFill>
        <p:spPr>
          <a:xfrm flipH="1">
            <a:off x="-1981200" y="3922550"/>
            <a:ext cx="1850331" cy="1030729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DC68FA70-B2A0-6BBD-8F7B-2520E09EA8E0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2747" b="1586"/>
          <a:stretch/>
        </p:blipFill>
        <p:spPr>
          <a:xfrm flipH="1">
            <a:off x="-2133101" y="4066331"/>
            <a:ext cx="1850331" cy="1030729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CC0B9D1C-0FC0-CBFB-6D11-24309AA0FCCD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2747" b="1586"/>
          <a:stretch/>
        </p:blipFill>
        <p:spPr>
          <a:xfrm flipH="1">
            <a:off x="-2287902" y="4197016"/>
            <a:ext cx="1850331" cy="1030729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278B6348-0CEF-1BC9-F456-78B74B55B33E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2747" b="1586"/>
          <a:stretch/>
        </p:blipFill>
        <p:spPr>
          <a:xfrm flipH="1">
            <a:off x="-2451707" y="4333850"/>
            <a:ext cx="1850331" cy="1030729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677848E4-A537-3C0F-4823-44E73FD99285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532" r="1"/>
          <a:stretch/>
        </p:blipFill>
        <p:spPr>
          <a:xfrm flipH="1">
            <a:off x="-1828777" y="5437003"/>
            <a:ext cx="1771507" cy="1176252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088BBC0F-F2AE-777B-07CA-E00CBCE88A0F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532" r="1"/>
          <a:stretch/>
        </p:blipFill>
        <p:spPr>
          <a:xfrm flipH="1">
            <a:off x="-2030669" y="5546154"/>
            <a:ext cx="1771507" cy="1176252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A6C6975F-0C54-D3E6-E20A-89DBE58D5158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532" r="1"/>
          <a:stretch/>
        </p:blipFill>
        <p:spPr>
          <a:xfrm flipH="1">
            <a:off x="-2287077" y="5727729"/>
            <a:ext cx="1771507" cy="117625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FD3D23B1-9F5E-E7D7-1E53-A6161D3DD991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532" r="1"/>
          <a:stretch/>
        </p:blipFill>
        <p:spPr>
          <a:xfrm flipH="1">
            <a:off x="-2488969" y="5988030"/>
            <a:ext cx="1771507" cy="1176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455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41AF4654-BA7B-407D-A8C3-CF76037973B6}"/>
              </a:ext>
            </a:extLst>
          </p:cNvPr>
          <p:cNvGrpSpPr/>
          <p:nvPr/>
        </p:nvGrpSpPr>
        <p:grpSpPr>
          <a:xfrm>
            <a:off x="0" y="15061"/>
            <a:ext cx="9171570" cy="6903862"/>
            <a:chOff x="0" y="15061"/>
            <a:chExt cx="9171570" cy="6903862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B28F9544-074F-494B-A105-DC36897C654C}"/>
                </a:ext>
              </a:extLst>
            </p:cNvPr>
            <p:cNvGrpSpPr/>
            <p:nvPr/>
          </p:nvGrpSpPr>
          <p:grpSpPr>
            <a:xfrm>
              <a:off x="0" y="15061"/>
              <a:ext cx="9171570" cy="6903862"/>
              <a:chOff x="0" y="15061"/>
              <a:chExt cx="9171570" cy="6903862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581A6F57-FC22-47FA-8A25-EE1BAFC89E02}"/>
                  </a:ext>
                </a:extLst>
              </p:cNvPr>
              <p:cNvSpPr/>
              <p:nvPr/>
            </p:nvSpPr>
            <p:spPr>
              <a:xfrm>
                <a:off x="0" y="15061"/>
                <a:ext cx="9144000" cy="684293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sav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EAD4EF5-693C-4D72-9670-4A3CE7757BC7}"/>
                  </a:ext>
                </a:extLst>
              </p:cNvPr>
              <p:cNvSpPr txBox="1"/>
              <p:nvPr/>
            </p:nvSpPr>
            <p:spPr>
              <a:xfrm>
                <a:off x="7985027" y="6657313"/>
                <a:ext cx="1186543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100" dirty="0">
                    <a:solidFill>
                      <a:schemeClr val="bg1">
                        <a:lumMod val="75000"/>
                      </a:schemeClr>
                    </a:solidFill>
                  </a:rPr>
                  <a:t>©2020 Joel Shaul</a:t>
                </a:r>
              </a:p>
            </p:txBody>
          </p:sp>
        </p:grp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28828C82-7D68-4D0E-BFA2-1DCF0F88060C}"/>
                </a:ext>
              </a:extLst>
            </p:cNvPr>
            <p:cNvSpPr txBox="1"/>
            <p:nvPr/>
          </p:nvSpPr>
          <p:spPr>
            <a:xfrm>
              <a:off x="457200" y="161836"/>
              <a:ext cx="8229600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he-IL" sz="3300" dirty="0">
                  <a:solidFill>
                    <a:srgbClr val="C00000"/>
                  </a:solidFill>
                  <a:latin typeface="+mj-lt"/>
                  <a:ea typeface="Cambria" panose="02040503050406030204" pitchFamily="18" charset="0"/>
                </a:rPr>
                <a:t>הערות למבוגר</a:t>
              </a:r>
              <a:endParaRPr lang="en-US" sz="3300" dirty="0">
                <a:solidFill>
                  <a:srgbClr val="C00000"/>
                </a:solidFill>
                <a:latin typeface="+mj-lt"/>
                <a:ea typeface="Cambria" panose="02040503050406030204" pitchFamily="18" charset="0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48A3497-EEDF-4BD7-8F4F-EBCBC61B82FC}"/>
                </a:ext>
              </a:extLst>
            </p:cNvPr>
            <p:cNvSpPr txBox="1"/>
            <p:nvPr/>
          </p:nvSpPr>
          <p:spPr>
            <a:xfrm>
              <a:off x="434163" y="876211"/>
              <a:ext cx="8229600" cy="59400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he-IL" sz="1600" dirty="0">
                  <a:latin typeface="+mj-lt"/>
                  <a:ea typeface="Cambria" panose="02040503050406030204" pitchFamily="18" charset="0"/>
                </a:rPr>
                <a:t>פעילות רכבת השיחה משתמשת במונחים פשוטים מהספר שלי</a:t>
              </a:r>
              <a:r>
                <a:rPr lang="en-US" sz="1600" dirty="0">
                  <a:latin typeface="+mj-lt"/>
                  <a:ea typeface="Cambria" panose="02040503050406030204" pitchFamily="18" charset="0"/>
                </a:rPr>
                <a:t> The </a:t>
              </a:r>
              <a:r>
                <a:rPr lang="en-US" sz="1600" i="1" dirty="0">
                  <a:latin typeface="+mj-lt"/>
                  <a:ea typeface="Cambria" panose="02040503050406030204" pitchFamily="18" charset="0"/>
                </a:rPr>
                <a:t>Conversation Train </a:t>
              </a:r>
              <a:r>
                <a:rPr lang="en-US" sz="1600" dirty="0">
                  <a:latin typeface="+mj-lt"/>
                  <a:ea typeface="Cambria" panose="02040503050406030204" pitchFamily="18" charset="0"/>
                </a:rPr>
                <a:t>(Jessica Kingsley Publishers, 2014)</a:t>
              </a:r>
              <a:r>
                <a:rPr lang="he-IL" sz="1600" dirty="0">
                  <a:latin typeface="+mj-lt"/>
                  <a:ea typeface="Cambria" panose="02040503050406030204" pitchFamily="18" charset="0"/>
                </a:rPr>
                <a:t>. ניתן להשתמש בפעילות זו כתרגול מורחב של הספר שלי. </a:t>
              </a:r>
            </a:p>
            <a:p>
              <a:pPr algn="r" rtl="1"/>
              <a:endParaRPr lang="he-IL" sz="1600" dirty="0">
                <a:latin typeface="+mj-lt"/>
                <a:ea typeface="Cambria" panose="02040503050406030204" pitchFamily="18" charset="0"/>
              </a:endParaRPr>
            </a:p>
            <a:p>
              <a:pPr algn="r" rtl="1"/>
              <a:r>
                <a:rPr lang="he-IL" sz="1600" dirty="0">
                  <a:latin typeface="+mj-lt"/>
                  <a:ea typeface="Cambria" panose="02040503050406030204" pitchFamily="18" charset="0"/>
                </a:rPr>
                <a:t>הכנתי את המצגת הזו להורדה כדי שתוכלו בקלות ובמהירות להזיז חלקי תמונות שונים על המסך. אתם יכולים לעשות זאת בזמן אית כשהתלמידים/מטופלים שלכם במשחק תפקידים של שיחה. ניסיתי את זה הרבה פעמים וזה עובד טוב. יצרתי את זה לצורך טלתרפיה אבל זה יעבוד טוב גם בקליניקה או בכיתה. </a:t>
              </a:r>
            </a:p>
            <a:p>
              <a:pPr algn="r" rtl="1"/>
              <a:endParaRPr lang="he-IL" sz="1600" dirty="0">
                <a:latin typeface="+mj-lt"/>
                <a:ea typeface="Cambria" panose="02040503050406030204" pitchFamily="18" charset="0"/>
              </a:endParaRPr>
            </a:p>
            <a:p>
              <a:pPr algn="r" rtl="1"/>
              <a:r>
                <a:rPr lang="he-IL" sz="1600" dirty="0">
                  <a:latin typeface="+mj-lt"/>
                  <a:ea typeface="Cambria" panose="02040503050406030204" pitchFamily="18" charset="0"/>
                </a:rPr>
                <a:t>כדי לאפשר הזזה של החלקים מהשוליים של המסך לחלק המרכזי של המסך השאירו את המצגת במצב "נורמלי" ולא במצב "הצגה".</a:t>
              </a:r>
              <a:endParaRPr lang="en-US" sz="1600" dirty="0">
                <a:latin typeface="+mj-lt"/>
                <a:ea typeface="Cambria" panose="02040503050406030204" pitchFamily="18" charset="0"/>
              </a:endParaRPr>
            </a:p>
            <a:p>
              <a:pPr algn="r" rtl="1"/>
              <a:r>
                <a:rPr lang="he-IL" sz="1600" dirty="0">
                  <a:latin typeface="+mj-lt"/>
                  <a:ea typeface="Cambria" panose="02040503050406030204" pitchFamily="18" charset="0"/>
                </a:rPr>
                <a:t>                                        </a:t>
              </a:r>
              <a:r>
                <a:rPr lang="en-US" sz="1600" dirty="0">
                  <a:latin typeface="+mj-lt"/>
                  <a:ea typeface="Cambria" panose="02040503050406030204" pitchFamily="18" charset="0"/>
                </a:rPr>
                <a:t>                                          “Normal Mode”</a:t>
              </a:r>
            </a:p>
            <a:p>
              <a:endParaRPr lang="en-US" sz="1600" dirty="0">
                <a:latin typeface="+mj-lt"/>
                <a:ea typeface="Cambria" panose="02040503050406030204" pitchFamily="18" charset="0"/>
              </a:endParaRPr>
            </a:p>
            <a:p>
              <a:pPr algn="r" rtl="1"/>
              <a:r>
                <a:rPr lang="en-US" sz="1600" dirty="0">
                  <a:latin typeface="+mj-lt"/>
                  <a:ea typeface="Cambria" panose="02040503050406030204" pitchFamily="18" charset="0"/>
                </a:rPr>
                <a:t>                                          </a:t>
              </a:r>
              <a:r>
                <a:rPr lang="he-IL" sz="1600" dirty="0">
                  <a:latin typeface="+mj-lt"/>
                  <a:ea typeface="Cambria" panose="02040503050406030204" pitchFamily="18" charset="0"/>
                </a:rPr>
                <a:t>לא</a:t>
              </a:r>
              <a:r>
                <a:rPr lang="en-US" sz="1600" dirty="0">
                  <a:latin typeface="+mj-lt"/>
                  <a:ea typeface="Cambria" panose="02040503050406030204" pitchFamily="18" charset="0"/>
                </a:rPr>
                <a:t> “Slide Show Mode.”</a:t>
              </a:r>
            </a:p>
            <a:p>
              <a:endParaRPr lang="en-US" sz="1600" dirty="0">
                <a:latin typeface="+mj-lt"/>
                <a:ea typeface="Cambria" panose="02040503050406030204" pitchFamily="18" charset="0"/>
              </a:endParaRPr>
            </a:p>
            <a:p>
              <a:pPr algn="r" rtl="1"/>
              <a:r>
                <a:rPr lang="he-IL" sz="1600" dirty="0">
                  <a:latin typeface="+mj-lt"/>
                  <a:ea typeface="Cambria" panose="02040503050406030204" pitchFamily="18" charset="0"/>
                </a:rPr>
                <a:t>אפשרות נוספת היא להציג רשימה של נושאים לשיחה או תמונות של נושאים לשיחה. לדוגמא, ניתן להוריד כרטיסי התחום הירוק:</a:t>
              </a:r>
              <a:r>
                <a:rPr lang="en-US" sz="1600" dirty="0">
                  <a:latin typeface="+mj-lt"/>
                  <a:ea typeface="Cambria" panose="02040503050406030204" pitchFamily="18" charset="0"/>
                </a:rPr>
                <a:t> </a:t>
              </a:r>
              <a:r>
                <a:rPr lang="en-US" sz="1600" dirty="0">
                  <a:solidFill>
                    <a:srgbClr val="C00000"/>
                  </a:solidFill>
                  <a:hlinkClick r:id="rId2"/>
                </a:rPr>
                <a:t>https://bit.ly/2XxD9Rw</a:t>
              </a:r>
              <a:r>
                <a:rPr lang="en-US" sz="1600" dirty="0">
                  <a:solidFill>
                    <a:srgbClr val="C00000"/>
                  </a:solidFill>
                </a:rPr>
                <a:t> .</a:t>
              </a:r>
              <a:endParaRPr lang="he-IL" sz="1600" dirty="0">
                <a:solidFill>
                  <a:srgbClr val="C00000"/>
                </a:solidFill>
              </a:endParaRPr>
            </a:p>
            <a:p>
              <a:pPr algn="r" rtl="1"/>
              <a:endParaRPr lang="he-IL" sz="1600" dirty="0">
                <a:solidFill>
                  <a:srgbClr val="C00000"/>
                </a:solidFill>
              </a:endParaRPr>
            </a:p>
            <a:p>
              <a:pPr algn="r" rtl="1"/>
              <a:r>
                <a:rPr lang="he-IL" sz="1600" dirty="0"/>
                <a:t>אני מקווה שפעילות הרכבת הזו תהייה כיפית ותעזור לילדים שאתם עובדים איתם.</a:t>
              </a:r>
            </a:p>
            <a:p>
              <a:pPr algn="r" rtl="1"/>
              <a:endParaRPr lang="he-IL" sz="1600" dirty="0"/>
            </a:p>
            <a:p>
              <a:pPr algn="r" rtl="1"/>
              <a:r>
                <a:rPr lang="he-IL" sz="1600" dirty="0"/>
                <a:t>השקף הבא הוא לומדה לעבור עליה עם הילדים, למקרה שאין לכם כבר את הספר שלי. </a:t>
              </a:r>
              <a:endParaRPr lang="en-US" sz="1600" dirty="0"/>
            </a:p>
            <a:p>
              <a:pPr algn="r" rtl="1"/>
              <a:endParaRPr lang="en-US" sz="1600" dirty="0">
                <a:latin typeface="+mj-lt"/>
                <a:ea typeface="Cambria" panose="02040503050406030204" pitchFamily="18" charset="0"/>
              </a:endParaRPr>
            </a:p>
            <a:p>
              <a:pPr algn="r" rtl="1"/>
              <a:endParaRPr lang="en-US" sz="1100" dirty="0">
                <a:latin typeface="+mj-lt"/>
                <a:ea typeface="Cambria" panose="02040503050406030204" pitchFamily="18" charset="0"/>
              </a:endParaRPr>
            </a:p>
            <a:p>
              <a:pPr algn="ctr"/>
              <a:r>
                <a:rPr lang="en-US" sz="3300" dirty="0">
                  <a:solidFill>
                    <a:srgbClr val="C00000"/>
                  </a:solidFill>
                  <a:latin typeface="+mj-lt"/>
                  <a:ea typeface="Cambria" panose="02040503050406030204" pitchFamily="18" charset="0"/>
                </a:rPr>
                <a:t>Joel Shaul</a:t>
              </a:r>
            </a:p>
            <a:p>
              <a:endParaRPr lang="en-US" sz="1600" dirty="0">
                <a:latin typeface="+mj-lt"/>
                <a:ea typeface="Cambria" panose="02040503050406030204" pitchFamily="18" charset="0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139D270-7260-488F-9AC1-14DA73A058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39116" y="2933054"/>
              <a:ext cx="914400" cy="495946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67B0A89-1DC3-442E-B7FD-1D70A8BE44D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20633" y="3546303"/>
              <a:ext cx="751367" cy="5275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67163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869A4987-0379-442F-A612-30EC1C21DC3D}"/>
              </a:ext>
            </a:extLst>
          </p:cNvPr>
          <p:cNvGrpSpPr/>
          <p:nvPr/>
        </p:nvGrpSpPr>
        <p:grpSpPr>
          <a:xfrm>
            <a:off x="0" y="15061"/>
            <a:ext cx="9171570" cy="6903862"/>
            <a:chOff x="0" y="15061"/>
            <a:chExt cx="9171570" cy="6903862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C6C271D8-A0CE-47B2-BA67-C3C5746637ED}"/>
                </a:ext>
              </a:extLst>
            </p:cNvPr>
            <p:cNvSpPr/>
            <p:nvPr/>
          </p:nvSpPr>
          <p:spPr>
            <a:xfrm>
              <a:off x="0" y="15061"/>
              <a:ext cx="9144000" cy="68429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sav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6A3927F-D7D2-4B47-8C6D-72738CC457D7}"/>
                </a:ext>
              </a:extLst>
            </p:cNvPr>
            <p:cNvSpPr txBox="1"/>
            <p:nvPr/>
          </p:nvSpPr>
          <p:spPr>
            <a:xfrm>
              <a:off x="7985027" y="6657313"/>
              <a:ext cx="118654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>
                  <a:solidFill>
                    <a:schemeClr val="bg1">
                      <a:lumMod val="75000"/>
                    </a:schemeClr>
                  </a:solidFill>
                </a:rPr>
                <a:t>©2020 Joel Shaul</a:t>
              </a:r>
            </a:p>
          </p:txBody>
        </p:sp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5EC68945-9BE7-4E03-B399-F5EADADF48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227153">
            <a:off x="4028412" y="5394519"/>
            <a:ext cx="1671787" cy="72205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681DE2F-99A5-40FA-A727-83C4FDD111F9}"/>
              </a:ext>
            </a:extLst>
          </p:cNvPr>
          <p:cNvSpPr txBox="1"/>
          <p:nvPr/>
        </p:nvSpPr>
        <p:spPr>
          <a:xfrm>
            <a:off x="152400" y="76200"/>
            <a:ext cx="88285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he-IL" sz="4400" dirty="0">
                <a:latin typeface="+mj-lt"/>
                <a:ea typeface="Cambria" panose="02040503050406030204" pitchFamily="18" charset="0"/>
              </a:rPr>
              <a:t>החלקים השונים של הרכבת הם כמו חלקים של שיחה.</a:t>
            </a:r>
            <a:endParaRPr lang="en-US" sz="4400" dirty="0">
              <a:latin typeface="+mj-lt"/>
              <a:ea typeface="Cambria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8DC05C-D19F-453A-A29E-ABCD168C95F6}"/>
              </a:ext>
            </a:extLst>
          </p:cNvPr>
          <p:cNvSpPr txBox="1"/>
          <p:nvPr/>
        </p:nvSpPr>
        <p:spPr>
          <a:xfrm>
            <a:off x="6157049" y="1442523"/>
            <a:ext cx="245973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sz="2200" b="1" dirty="0">
                <a:latin typeface="Cambria" panose="02040503050406030204" pitchFamily="18" charset="0"/>
                <a:ea typeface="Cambria" panose="02040503050406030204" pitchFamily="18" charset="0"/>
              </a:rPr>
              <a:t>הקטר.</a:t>
            </a:r>
            <a:endParaRPr lang="en-US" sz="22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r" rtl="1"/>
            <a:r>
              <a:rPr lang="he-IL" sz="1600" dirty="0">
                <a:latin typeface="Cambria" panose="02040503050406030204" pitchFamily="18" charset="0"/>
                <a:ea typeface="Cambria" panose="02040503050406030204" pitchFamily="18" charset="0"/>
              </a:rPr>
              <a:t>בדרך כלל, אתה צריך לברך מישהו (הי או שלום) לפני שאתה מתחיל לדבר.</a:t>
            </a:r>
            <a:endParaRPr lang="en-US" sz="1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81ACFF-D213-435D-ACDE-5A54A4ED9177}"/>
              </a:ext>
            </a:extLst>
          </p:cNvPr>
          <p:cNvSpPr txBox="1"/>
          <p:nvPr/>
        </p:nvSpPr>
        <p:spPr>
          <a:xfrm>
            <a:off x="3189732" y="1447800"/>
            <a:ext cx="245973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sz="2200" b="1" dirty="0">
                <a:latin typeface="Cambria" panose="02040503050406030204" pitchFamily="18" charset="0"/>
                <a:ea typeface="Cambria" panose="02040503050406030204" pitchFamily="18" charset="0"/>
              </a:rPr>
              <a:t>קרון פחם.</a:t>
            </a:r>
            <a:endParaRPr lang="en-US" sz="22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r" rtl="1"/>
            <a:r>
              <a:rPr lang="he-IL" sz="1600" dirty="0">
                <a:latin typeface="Cambria" panose="02040503050406030204" pitchFamily="18" charset="0"/>
                <a:ea typeface="Cambria" panose="02040503050406030204" pitchFamily="18" charset="0"/>
              </a:rPr>
              <a:t>בדרך כלל, אתה שואל אנשים מה שלומם (מה נשמע? איך הולך?).</a:t>
            </a:r>
            <a:endParaRPr lang="en-US" sz="1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B30C87-D509-4DC3-9016-FF1C89B20AD4}"/>
              </a:ext>
            </a:extLst>
          </p:cNvPr>
          <p:cNvSpPr txBox="1"/>
          <p:nvPr/>
        </p:nvSpPr>
        <p:spPr>
          <a:xfrm>
            <a:off x="-243751" y="1442523"/>
            <a:ext cx="290626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sz="2200" b="1" dirty="0">
                <a:latin typeface="Cambria" panose="02040503050406030204" pitchFamily="18" charset="0"/>
                <a:ea typeface="Cambria" panose="02040503050406030204" pitchFamily="18" charset="0"/>
              </a:rPr>
              <a:t>קרונות רכבת.</a:t>
            </a:r>
            <a:endParaRPr lang="en-US" sz="22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r" rtl="1"/>
            <a:r>
              <a:rPr lang="he-IL" sz="1600" dirty="0">
                <a:latin typeface="Cambria" panose="02040503050406030204" pitchFamily="18" charset="0"/>
                <a:ea typeface="Cambria" panose="02040503050406030204" pitchFamily="18" charset="0"/>
              </a:rPr>
              <a:t>כל אחד מאלה אומר שדברתם הלוך ושוב לתור אחד על נושא ששניכם אוהבים.</a:t>
            </a:r>
            <a:endParaRPr lang="en-US" sz="1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216447-6876-413D-9532-773788766DD4}"/>
              </a:ext>
            </a:extLst>
          </p:cNvPr>
          <p:cNvSpPr txBox="1"/>
          <p:nvPr/>
        </p:nvSpPr>
        <p:spPr>
          <a:xfrm>
            <a:off x="6464553" y="3982195"/>
            <a:ext cx="245973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sz="2200" b="1" dirty="0">
                <a:latin typeface="Cambria" panose="02040503050406030204" pitchFamily="18" charset="0"/>
                <a:ea typeface="Cambria" panose="02040503050406030204" pitchFamily="18" charset="0"/>
              </a:rPr>
              <a:t>מסוט.</a:t>
            </a:r>
            <a:endParaRPr lang="en-US" sz="22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r" rtl="1"/>
            <a:r>
              <a:rPr lang="he-IL" sz="1600" dirty="0">
                <a:latin typeface="Cambria" panose="02040503050406030204" pitchFamily="18" charset="0"/>
                <a:ea typeface="Cambria" panose="02040503050406030204" pitchFamily="18" charset="0"/>
              </a:rPr>
              <a:t> אתה יכול להחליף לנושא חדש אם שני האנשים רוצים את הנושא החדש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D2BF7F-29C0-4A0B-8D43-505CDE0B34F7}"/>
              </a:ext>
            </a:extLst>
          </p:cNvPr>
          <p:cNvSpPr txBox="1"/>
          <p:nvPr/>
        </p:nvSpPr>
        <p:spPr>
          <a:xfrm>
            <a:off x="3317130" y="3982196"/>
            <a:ext cx="290367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sz="2200" b="1" dirty="0">
                <a:latin typeface="Cambria" panose="02040503050406030204" pitchFamily="18" charset="0"/>
                <a:ea typeface="Cambria" panose="02040503050406030204" pitchFamily="18" charset="0"/>
              </a:rPr>
              <a:t>ירידה מהפסים!</a:t>
            </a:r>
            <a:endParaRPr lang="en-US" sz="22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r" rtl="1"/>
            <a:r>
              <a:rPr lang="he-IL" sz="1600" dirty="0">
                <a:latin typeface="Cambria" panose="02040503050406030204" pitchFamily="18" charset="0"/>
                <a:ea typeface="Cambria" panose="02040503050406030204" pitchFamily="18" charset="0"/>
              </a:rPr>
              <a:t>כשאתה מתחיל נושא חדש שמבלבל או לא מעניין את האדם השני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45B91FC-C41C-4F37-A34E-BAFFEAE82617}"/>
              </a:ext>
            </a:extLst>
          </p:cNvPr>
          <p:cNvSpPr txBox="1"/>
          <p:nvPr/>
        </p:nvSpPr>
        <p:spPr>
          <a:xfrm>
            <a:off x="135063" y="3991185"/>
            <a:ext cx="3060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sz="2200" b="1" dirty="0">
                <a:latin typeface="Cambria" panose="02040503050406030204" pitchFamily="18" charset="0"/>
                <a:ea typeface="Cambria" panose="02040503050406030204" pitchFamily="18" charset="0"/>
              </a:rPr>
              <a:t>קרון בילום.</a:t>
            </a:r>
            <a:endParaRPr lang="en-US" sz="22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r" rtl="1"/>
            <a:r>
              <a:rPr lang="he-IL" sz="1600" dirty="0">
                <a:latin typeface="Cambria" panose="02040503050406030204" pitchFamily="18" charset="0"/>
                <a:ea typeface="Cambria" panose="02040503050406030204" pitchFamily="18" charset="0"/>
              </a:rPr>
              <a:t>סוף השיחה. תסביר למה אתה עוצר. תסיים ב: "להתראות"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e-IL" sz="1600" dirty="0">
                <a:latin typeface="Cambria" panose="02040503050406030204" pitchFamily="18" charset="0"/>
                <a:ea typeface="Cambria" panose="02040503050406030204" pitchFamily="18" charset="0"/>
              </a:rPr>
              <a:t> "ביי".</a:t>
            </a:r>
            <a:endParaRPr lang="en-US" sz="1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23B31C2-7BAB-4C19-BC8B-77C37C7DE5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09" r="1853"/>
          <a:stretch/>
        </p:blipFill>
        <p:spPr>
          <a:xfrm>
            <a:off x="4114800" y="2839579"/>
            <a:ext cx="1131151" cy="74050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C077A8B-0293-4A99-A91C-6DCB7FC8380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32" r="1"/>
          <a:stretch/>
        </p:blipFill>
        <p:spPr>
          <a:xfrm>
            <a:off x="762000" y="5170772"/>
            <a:ext cx="1659603" cy="1169550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6DDA2951-C014-40C2-A8FB-46E33841B5D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20850" t="34459" r="21082" b="33735"/>
          <a:stretch/>
        </p:blipFill>
        <p:spPr>
          <a:xfrm flipH="1">
            <a:off x="6649804" y="2642191"/>
            <a:ext cx="1928494" cy="105631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A442743-95D1-4C2B-BA2A-C5BE541428F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590" b="3576"/>
          <a:stretch/>
        </p:blipFill>
        <p:spPr>
          <a:xfrm>
            <a:off x="762000" y="2852694"/>
            <a:ext cx="1755893" cy="74050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7E0CB16B-E219-4AE2-9E8C-014116074EE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6680" t="8656" r="7475"/>
          <a:stretch/>
        </p:blipFill>
        <p:spPr>
          <a:xfrm>
            <a:off x="6916045" y="5244048"/>
            <a:ext cx="1662253" cy="1096274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DE3BB643-04CE-4F43-A738-2B9453537D74}"/>
              </a:ext>
            </a:extLst>
          </p:cNvPr>
          <p:cNvSpPr txBox="1"/>
          <p:nvPr/>
        </p:nvSpPr>
        <p:spPr>
          <a:xfrm>
            <a:off x="7985027" y="6657313"/>
            <a:ext cx="118654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75000"/>
                  </a:schemeClr>
                </a:solidFill>
              </a:rPr>
              <a:t>©2020 Joel Shaul</a:t>
            </a:r>
          </a:p>
        </p:txBody>
      </p:sp>
    </p:spTree>
    <p:extLst>
      <p:ext uri="{BB962C8B-B14F-4D97-AF65-F5344CB8AC3E}">
        <p14:creationId xmlns:p14="http://schemas.microsoft.com/office/powerpoint/2010/main" val="32847274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6B0C18E-9E94-403F-8FBE-51330BB3C614}"/>
              </a:ext>
            </a:extLst>
          </p:cNvPr>
          <p:cNvGrpSpPr/>
          <p:nvPr/>
        </p:nvGrpSpPr>
        <p:grpSpPr>
          <a:xfrm>
            <a:off x="0" y="15061"/>
            <a:ext cx="9171570" cy="6903862"/>
            <a:chOff x="0" y="15061"/>
            <a:chExt cx="9171570" cy="6903862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00326C76-3D98-491A-9DDF-300BB32346EE}"/>
                </a:ext>
              </a:extLst>
            </p:cNvPr>
            <p:cNvGrpSpPr/>
            <p:nvPr/>
          </p:nvGrpSpPr>
          <p:grpSpPr>
            <a:xfrm>
              <a:off x="0" y="15061"/>
              <a:ext cx="9171570" cy="6903862"/>
              <a:chOff x="0" y="15061"/>
              <a:chExt cx="9171570" cy="6903862"/>
            </a:xfrm>
          </p:grpSpPr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06C21CE6-5B33-4F51-8FB3-DB294ECDDD25}"/>
                  </a:ext>
                </a:extLst>
              </p:cNvPr>
              <p:cNvSpPr/>
              <p:nvPr/>
            </p:nvSpPr>
            <p:spPr>
              <a:xfrm>
                <a:off x="0" y="15061"/>
                <a:ext cx="9144000" cy="684293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sav</a:t>
                </a: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35B3E9F4-8F28-43F4-9341-D05285E658AC}"/>
                  </a:ext>
                </a:extLst>
              </p:cNvPr>
              <p:cNvSpPr txBox="1"/>
              <p:nvPr/>
            </p:nvSpPr>
            <p:spPr>
              <a:xfrm>
                <a:off x="7985027" y="6657313"/>
                <a:ext cx="1186543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100" dirty="0">
                    <a:solidFill>
                      <a:schemeClr val="bg1">
                        <a:lumMod val="75000"/>
                      </a:schemeClr>
                    </a:solidFill>
                  </a:rPr>
                  <a:t>©2020 Joel Shaul</a:t>
                </a: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681DE2F-99A5-40FA-A727-83C4FDD111F9}"/>
                </a:ext>
              </a:extLst>
            </p:cNvPr>
            <p:cNvSpPr txBox="1"/>
            <p:nvPr/>
          </p:nvSpPr>
          <p:spPr>
            <a:xfrm>
              <a:off x="457200" y="76200"/>
              <a:ext cx="8229600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he-IL" sz="3300" dirty="0">
                  <a:latin typeface="+mj-lt"/>
                  <a:ea typeface="Cambria" panose="02040503050406030204" pitchFamily="18" charset="0"/>
                </a:rPr>
                <a:t>הכינו שיחות מעולות שנשארות על הפסים!</a:t>
              </a:r>
              <a:endParaRPr lang="en-US" sz="3300" dirty="0">
                <a:latin typeface="+mj-lt"/>
                <a:ea typeface="Cambria" panose="02040503050406030204" pitchFamily="18" charset="0"/>
              </a:endParaRP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8092CC69-581A-4A82-91F6-16F47C570C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590" b="3576"/>
            <a:stretch/>
          </p:blipFill>
          <p:spPr>
            <a:xfrm flipH="1">
              <a:off x="1026896" y="3074351"/>
              <a:ext cx="1818588" cy="813297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6B67AF18-A60D-4574-91D6-35B3581902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6137" b="3105"/>
            <a:stretch/>
          </p:blipFill>
          <p:spPr>
            <a:xfrm flipH="1">
              <a:off x="4957733" y="3152735"/>
              <a:ext cx="1918522" cy="760299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6D050C8D-AB0B-45FE-A7DA-DA8C93732D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2747" b="1586"/>
            <a:stretch/>
          </p:blipFill>
          <p:spPr>
            <a:xfrm flipH="1">
              <a:off x="2966519" y="2919763"/>
              <a:ext cx="1928494" cy="1058279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3B0A74D8-B05F-45FB-8D3A-EE90B48210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6680" t="8656" r="7475"/>
            <a:stretch/>
          </p:blipFill>
          <p:spPr>
            <a:xfrm>
              <a:off x="6811465" y="4404056"/>
              <a:ext cx="1662253" cy="1096274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32F838B7-5BFC-4961-9DAF-E8E7208E7B7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9227153">
              <a:off x="3202479" y="4701195"/>
              <a:ext cx="1671787" cy="722056"/>
            </a:xfrm>
            <a:prstGeom prst="rect">
              <a:avLst/>
            </a:prstGeom>
          </p:spPr>
        </p:pic>
        <p:pic>
          <p:nvPicPr>
            <p:cNvPr id="36" name="Graphic 35">
              <a:extLst>
                <a:ext uri="{FF2B5EF4-FFF2-40B4-BE49-F238E27FC236}">
                  <a16:creationId xmlns:a16="http://schemas.microsoft.com/office/drawing/2014/main" id="{2FA31116-00FA-4A30-BB98-B523B44F99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 l="20850" t="34459" r="21082" b="33735"/>
            <a:stretch/>
          </p:blipFill>
          <p:spPr>
            <a:xfrm flipH="1">
              <a:off x="6922948" y="1460372"/>
              <a:ext cx="2033906" cy="1056313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B632EAA-0412-451F-88EF-03B3A71933F8}"/>
                </a:ext>
              </a:extLst>
            </p:cNvPr>
            <p:cNvSpPr txBox="1"/>
            <p:nvPr/>
          </p:nvSpPr>
          <p:spPr>
            <a:xfrm>
              <a:off x="693993" y="933001"/>
              <a:ext cx="829449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he-IL" sz="1600" dirty="0">
                  <a:latin typeface="+mj-lt"/>
                  <a:ea typeface="Cambria" panose="02040503050406030204" pitchFamily="18" charset="0"/>
                </a:rPr>
                <a:t>כשאתם מדברים, המבודר יניח חלקים שונים של הרכבת על המסך. </a:t>
              </a:r>
              <a:endParaRPr lang="en-US" sz="1600" dirty="0">
                <a:latin typeface="+mj-lt"/>
                <a:ea typeface="Cambria" panose="02040503050406030204" pitchFamily="18" charset="0"/>
              </a:endParaRPr>
            </a:p>
          </p:txBody>
        </p:sp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AF3B9165-5DDD-48C9-BE14-A4842C4802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3609" r="1853"/>
            <a:stretch/>
          </p:blipFill>
          <p:spPr>
            <a:xfrm flipH="1">
              <a:off x="5530829" y="1754023"/>
              <a:ext cx="1125060" cy="740507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FE6A3FA8-EA48-4045-B739-F786CDF95176}"/>
                </a:ext>
              </a:extLst>
            </p:cNvPr>
            <p:cNvSpPr txBox="1"/>
            <p:nvPr/>
          </p:nvSpPr>
          <p:spPr>
            <a:xfrm>
              <a:off x="529741" y="1819236"/>
              <a:ext cx="538725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e-IL" sz="1600" dirty="0">
                  <a:latin typeface="+mj-lt"/>
                  <a:ea typeface="Cambria" panose="02040503050406030204" pitchFamily="18" charset="0"/>
                </a:rPr>
                <a:t>התחל את השיחה בפניה לאדם האחר. שאל אותו מה שלומו?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620FD05F-3F0A-447D-A85D-5B1855719FF9}"/>
                </a:ext>
              </a:extLst>
            </p:cNvPr>
            <p:cNvSpPr txBox="1"/>
            <p:nvPr/>
          </p:nvSpPr>
          <p:spPr>
            <a:xfrm>
              <a:off x="724185" y="3757345"/>
              <a:ext cx="83416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endParaRPr lang="he-IL" sz="1600" dirty="0">
                <a:latin typeface="+mj-lt"/>
                <a:ea typeface="Cambria" panose="02040503050406030204" pitchFamily="18" charset="0"/>
              </a:endParaRPr>
            </a:p>
            <a:p>
              <a:pPr algn="ctr" rtl="1"/>
              <a:r>
                <a:rPr lang="he-IL" sz="1600" dirty="0">
                  <a:latin typeface="+mj-lt"/>
                  <a:ea typeface="Cambria" panose="02040503050406030204" pitchFamily="18" charset="0"/>
                </a:rPr>
                <a:t>דבר הלוך ושוב על משהו שגם אתה וגם האדם השני רוצים לדבר עליו.</a:t>
              </a:r>
              <a:endParaRPr lang="en-US" sz="1600" dirty="0">
                <a:latin typeface="+mj-lt"/>
                <a:ea typeface="Cambria" panose="02040503050406030204" pitchFamily="18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43416837-5A63-4548-AAD5-C330CE78C3E0}"/>
                </a:ext>
              </a:extLst>
            </p:cNvPr>
            <p:cNvSpPr txBox="1"/>
            <p:nvPr/>
          </p:nvSpPr>
          <p:spPr>
            <a:xfrm>
              <a:off x="7156896" y="5469965"/>
              <a:ext cx="181858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he-IL" sz="1600" dirty="0">
                  <a:latin typeface="+mj-lt"/>
                  <a:ea typeface="Cambria" panose="02040503050406030204" pitchFamily="18" charset="0"/>
                </a:rPr>
                <a:t>תעבור לנושא חדש אם גם אתה וגם האדם השני רוצים את אותו הנושא. </a:t>
              </a:r>
              <a:endParaRPr lang="en-US" sz="1600" dirty="0">
                <a:latin typeface="+mj-lt"/>
                <a:ea typeface="Cambria" panose="02040503050406030204" pitchFamily="18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C8158EDC-3F76-452B-BE98-9FAB741D2AAA}"/>
                </a:ext>
              </a:extLst>
            </p:cNvPr>
            <p:cNvSpPr txBox="1"/>
            <p:nvPr/>
          </p:nvSpPr>
          <p:spPr>
            <a:xfrm>
              <a:off x="4163645" y="5060496"/>
              <a:ext cx="181858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he-IL" sz="1600" dirty="0">
                  <a:latin typeface="+mj-lt"/>
                  <a:ea typeface="Cambria" panose="02040503050406030204" pitchFamily="18" charset="0"/>
                </a:rPr>
                <a:t>תתאמץ לא לסטות מהפסים!</a:t>
              </a:r>
              <a:endParaRPr lang="en-US" sz="1600" dirty="0">
                <a:latin typeface="+mj-lt"/>
                <a:ea typeface="Cambria" panose="02040503050406030204" pitchFamily="18" charset="0"/>
              </a:endParaRPr>
            </a:p>
          </p:txBody>
        </p:sp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439E092E-6E4B-4894-97C4-777CBD9ACC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l="532" r="1"/>
            <a:stretch/>
          </p:blipFill>
          <p:spPr>
            <a:xfrm flipH="1">
              <a:off x="492108" y="5359643"/>
              <a:ext cx="1818588" cy="1169550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725584A1-A755-4DB3-825B-527BB06B5D9A}"/>
                </a:ext>
              </a:extLst>
            </p:cNvPr>
            <p:cNvSpPr txBox="1"/>
            <p:nvPr/>
          </p:nvSpPr>
          <p:spPr>
            <a:xfrm>
              <a:off x="1828026" y="5900074"/>
              <a:ext cx="181858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he-IL" sz="1600" dirty="0">
                  <a:latin typeface="+mj-lt"/>
                  <a:ea typeface="Cambria" panose="02040503050406030204" pitchFamily="18" charset="0"/>
                </a:rPr>
                <a:t>סיים את השיחה בדרך הנכונה.</a:t>
              </a:r>
              <a:endParaRPr lang="en-US" sz="1600" dirty="0">
                <a:latin typeface="+mj-lt"/>
                <a:ea typeface="Cambria" panose="02040503050406030204" pitchFamily="18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98DBF473-92C5-6D9E-A6B0-25B80FB4FE9E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b="4777"/>
          <a:stretch/>
        </p:blipFill>
        <p:spPr>
          <a:xfrm flipH="1">
            <a:off x="6913731" y="2828486"/>
            <a:ext cx="1818588" cy="1084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5492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6AC3769-72C8-4430-9F96-B39873441F71}"/>
              </a:ext>
            </a:extLst>
          </p:cNvPr>
          <p:cNvGrpSpPr/>
          <p:nvPr/>
        </p:nvGrpSpPr>
        <p:grpSpPr>
          <a:xfrm>
            <a:off x="-76200" y="-20385"/>
            <a:ext cx="9220200" cy="6887528"/>
            <a:chOff x="-76200" y="-20385"/>
            <a:chExt cx="9220200" cy="6887528"/>
          </a:xfrm>
        </p:grpSpPr>
        <p:pic>
          <p:nvPicPr>
            <p:cNvPr id="3" name="Picture 2" descr="A close up of text on a black background&#10;&#10;Description automatically generated">
              <a:extLst>
                <a:ext uri="{FF2B5EF4-FFF2-40B4-BE49-F238E27FC236}">
                  <a16:creationId xmlns:a16="http://schemas.microsoft.com/office/drawing/2014/main" id="{451BCF5A-511B-4D7D-9D28-30A16700DE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67143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83D8B95-679B-497E-B74B-99B574587FBE}"/>
                </a:ext>
              </a:extLst>
            </p:cNvPr>
            <p:cNvSpPr txBox="1"/>
            <p:nvPr/>
          </p:nvSpPr>
          <p:spPr>
            <a:xfrm>
              <a:off x="-76200" y="-20385"/>
              <a:ext cx="2959608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he-IL" sz="3000" dirty="0">
                  <a:solidFill>
                    <a:schemeClr val="bg1"/>
                  </a:solidFill>
                  <a:latin typeface="+mj-lt"/>
                  <a:ea typeface="Cambria" panose="02040503050406030204" pitchFamily="18" charset="0"/>
                </a:rPr>
                <a:t>אם אתם אוהבים את שיטת ההוראה הזו של שיחה נסו את הספר שלי.</a:t>
              </a:r>
              <a:endParaRPr lang="en-US" sz="3000" dirty="0">
                <a:solidFill>
                  <a:schemeClr val="bg1"/>
                </a:solidFill>
                <a:latin typeface="+mj-lt"/>
                <a:ea typeface="Cambria" panose="02040503050406030204" pitchFamily="18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4400FBA-F419-465B-8183-ECA1DE868A16}"/>
                </a:ext>
              </a:extLst>
            </p:cNvPr>
            <p:cNvSpPr txBox="1"/>
            <p:nvPr/>
          </p:nvSpPr>
          <p:spPr>
            <a:xfrm>
              <a:off x="5257800" y="5562600"/>
              <a:ext cx="38100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he-IL" sz="2400" dirty="0">
                  <a:solidFill>
                    <a:schemeClr val="bg1"/>
                  </a:solidFill>
                  <a:latin typeface="+mj-lt"/>
                  <a:ea typeface="Cambria" panose="02040503050406030204" pitchFamily="18" charset="0"/>
                </a:rPr>
                <a:t>יש בו מלא משחקי תפקידים ותרגילים שימושיים שמבוססים על מושגי הרכבות.</a:t>
              </a:r>
              <a:endParaRPr lang="en-US" sz="2400" dirty="0">
                <a:solidFill>
                  <a:schemeClr val="bg1"/>
                </a:solidFill>
                <a:latin typeface="+mj-lt"/>
                <a:ea typeface="Cambria" panose="02040503050406030204" pitchFamily="18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D9EA989-EBB8-4095-A5A9-5300F8A92E84}"/>
                </a:ext>
              </a:extLst>
            </p:cNvPr>
            <p:cNvSpPr/>
            <p:nvPr/>
          </p:nvSpPr>
          <p:spPr>
            <a:xfrm>
              <a:off x="0" y="0"/>
              <a:ext cx="304800" cy="152400"/>
            </a:xfrm>
            <a:prstGeom prst="rect">
              <a:avLst/>
            </a:prstGeom>
            <a:solidFill>
              <a:srgbClr val="0C1B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743474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85EF2E13-1F63-417E-8700-052469A30B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90" b="3576"/>
          <a:stretch/>
        </p:blipFill>
        <p:spPr>
          <a:xfrm flipH="1">
            <a:off x="-2138372" y="8071"/>
            <a:ext cx="1957704" cy="79212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8433DA4-E41F-4FB6-8A08-B1785B526DA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680" t="8656" r="7475"/>
          <a:stretch/>
        </p:blipFill>
        <p:spPr>
          <a:xfrm>
            <a:off x="9231267" y="2454806"/>
            <a:ext cx="1688560" cy="109627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1F48F25-2CF5-4E9A-9762-0C16617DFC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227153">
            <a:off x="9236700" y="4220667"/>
            <a:ext cx="1671787" cy="72205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EB87236-5699-40E3-AAA8-59F5D44E14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227153">
            <a:off x="9223523" y="5543865"/>
            <a:ext cx="1671787" cy="722056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822AF757-9A7D-4EE2-A268-4E06F0B1AF14}"/>
              </a:ext>
            </a:extLst>
          </p:cNvPr>
          <p:cNvSpPr txBox="1"/>
          <p:nvPr/>
        </p:nvSpPr>
        <p:spPr>
          <a:xfrm>
            <a:off x="-292302" y="6856505"/>
            <a:ext cx="97073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1" spc="300" dirty="0">
                <a:solidFill>
                  <a:schemeClr val="bg2">
                    <a:lumMod val="75000"/>
                  </a:schemeClr>
                </a:solidFill>
              </a:rPr>
              <a:t>DRAG PLACE THE TRAIN PIECES IN ROWS IN REAL TIME DURING CONVERSATION PRACTICE</a:t>
            </a: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F3784F4C-93C0-F610-82AB-0BF80DF0022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20850" t="34459" r="21082" b="33735"/>
          <a:stretch/>
        </p:blipFill>
        <p:spPr>
          <a:xfrm flipH="1">
            <a:off x="9222682" y="-26096"/>
            <a:ext cx="2382128" cy="134095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E655136-8A28-A2B7-36E9-C71A174C6183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609" r="1853"/>
          <a:stretch/>
        </p:blipFill>
        <p:spPr>
          <a:xfrm flipH="1">
            <a:off x="9229055" y="1421287"/>
            <a:ext cx="1276559" cy="83569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FB08E8AB-38B9-E1E2-B9EF-6D78CA10BD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90" b="3576"/>
          <a:stretch/>
        </p:blipFill>
        <p:spPr>
          <a:xfrm flipH="1">
            <a:off x="-2250006" y="135594"/>
            <a:ext cx="1957704" cy="79212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79A7D291-3D0C-2958-E4A7-FFFF0CA6AE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90" b="3576"/>
          <a:stretch/>
        </p:blipFill>
        <p:spPr>
          <a:xfrm flipH="1">
            <a:off x="-2361640" y="248241"/>
            <a:ext cx="1957704" cy="79212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4B3D7D22-FFF1-1601-558B-55BAAE63BE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90" b="3576"/>
          <a:stretch/>
        </p:blipFill>
        <p:spPr>
          <a:xfrm flipH="1">
            <a:off x="-2473274" y="356717"/>
            <a:ext cx="1957704" cy="79212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FC00A08D-521A-700A-942F-B1C135CF3626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b="4777"/>
          <a:stretch/>
        </p:blipFill>
        <p:spPr>
          <a:xfrm flipH="1">
            <a:off x="-2473274" y="1268715"/>
            <a:ext cx="1828800" cy="105631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43A45831-113B-35BC-1C54-37892A0D85AF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6137" b="3105"/>
          <a:stretch/>
        </p:blipFill>
        <p:spPr>
          <a:xfrm flipH="1">
            <a:off x="-2109162" y="2733436"/>
            <a:ext cx="1928494" cy="740506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E0119D54-BE44-4CE2-CFC0-EF77BCD623AC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b="4777"/>
          <a:stretch/>
        </p:blipFill>
        <p:spPr>
          <a:xfrm flipH="1">
            <a:off x="-2528823" y="1403880"/>
            <a:ext cx="1828800" cy="1056314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56678580-16A9-775F-9F37-618868D48D4B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b="4777"/>
          <a:stretch/>
        </p:blipFill>
        <p:spPr>
          <a:xfrm flipH="1">
            <a:off x="-2638983" y="1557762"/>
            <a:ext cx="1828800" cy="1056314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7BAE07FC-1666-2AE5-DC28-CB69BA6B6F16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b="4777"/>
          <a:stretch/>
        </p:blipFill>
        <p:spPr>
          <a:xfrm flipH="1">
            <a:off x="-2723310" y="1690319"/>
            <a:ext cx="1828800" cy="1056314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22FEB7AD-F39B-8EC5-3B46-D6A3BC837EBE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6137" b="3105"/>
          <a:stretch/>
        </p:blipFill>
        <p:spPr>
          <a:xfrm flipH="1">
            <a:off x="-2211264" y="2853116"/>
            <a:ext cx="1928494" cy="740506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1B3A5D41-1674-3291-2329-AA21530FF725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6137" b="3105"/>
          <a:stretch/>
        </p:blipFill>
        <p:spPr>
          <a:xfrm flipH="1">
            <a:off x="-2396664" y="2998551"/>
            <a:ext cx="1928494" cy="740506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E0DF8C89-9DA2-1302-260F-D25C2C0E7D02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6137" b="3105"/>
          <a:stretch/>
        </p:blipFill>
        <p:spPr>
          <a:xfrm flipH="1">
            <a:off x="-2628517" y="3116567"/>
            <a:ext cx="1928494" cy="740506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BF1123EF-47D0-22A5-F5FB-F173667653EB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t="2747" b="1586"/>
          <a:stretch/>
        </p:blipFill>
        <p:spPr>
          <a:xfrm flipH="1">
            <a:off x="-1981200" y="3922550"/>
            <a:ext cx="1850331" cy="1030729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3C20F31F-A776-57F8-AADE-2B4D43F174A5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t="2747" b="1586"/>
          <a:stretch/>
        </p:blipFill>
        <p:spPr>
          <a:xfrm flipH="1">
            <a:off x="-2133101" y="4066331"/>
            <a:ext cx="1850331" cy="1030729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D8F91C03-7D2A-F431-4EA0-26A6FD7FB2FD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t="2747" b="1586"/>
          <a:stretch/>
        </p:blipFill>
        <p:spPr>
          <a:xfrm flipH="1">
            <a:off x="-2287902" y="4197016"/>
            <a:ext cx="1850331" cy="1030729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7174153F-802D-55EF-F94B-4C7EE17D391E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t="2747" b="1586"/>
          <a:stretch/>
        </p:blipFill>
        <p:spPr>
          <a:xfrm flipH="1">
            <a:off x="-2451707" y="4333850"/>
            <a:ext cx="1850331" cy="1030729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20315E2B-6B5D-D860-E686-54A7DF45540D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532" r="1"/>
          <a:stretch/>
        </p:blipFill>
        <p:spPr>
          <a:xfrm flipH="1">
            <a:off x="-1828777" y="5437003"/>
            <a:ext cx="1771507" cy="1176252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FDC4DA79-B0B1-65CF-E9E9-3DFBCABCEF34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532" r="1"/>
          <a:stretch/>
        </p:blipFill>
        <p:spPr>
          <a:xfrm flipH="1">
            <a:off x="-2030669" y="5546154"/>
            <a:ext cx="1771507" cy="1176252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7E42E360-723A-F449-4EBD-6FC3E69A1663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532" r="1"/>
          <a:stretch/>
        </p:blipFill>
        <p:spPr>
          <a:xfrm flipH="1">
            <a:off x="-2287077" y="5727729"/>
            <a:ext cx="1771507" cy="117625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427B26D4-6C61-F43E-BA52-8EEBEE63E5EE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532" r="1"/>
          <a:stretch/>
        </p:blipFill>
        <p:spPr>
          <a:xfrm flipH="1">
            <a:off x="-2488969" y="5988030"/>
            <a:ext cx="1771507" cy="1176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6618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E34E15-44DE-C118-9958-E65EC7F871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F3F7329B-AF05-E0D0-D72F-C146D73367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90" b="3576"/>
          <a:stretch/>
        </p:blipFill>
        <p:spPr>
          <a:xfrm flipH="1">
            <a:off x="-2138372" y="8071"/>
            <a:ext cx="1957704" cy="79212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5651C68-D006-1050-3A64-219168E9F8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80" t="8656" r="7475"/>
          <a:stretch/>
        </p:blipFill>
        <p:spPr>
          <a:xfrm>
            <a:off x="9231267" y="2454806"/>
            <a:ext cx="1688560" cy="109627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2850895-6E93-DDCF-8835-4B0BD2EB10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227153">
            <a:off x="9236700" y="4220667"/>
            <a:ext cx="1671787" cy="72205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32B9CDB-1F7E-9B83-0B19-795D4B02AB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227153">
            <a:off x="9223523" y="5543865"/>
            <a:ext cx="1671787" cy="722056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A07ECFF3-E96D-54C9-305B-3C50A05BF865}"/>
              </a:ext>
            </a:extLst>
          </p:cNvPr>
          <p:cNvSpPr txBox="1"/>
          <p:nvPr/>
        </p:nvSpPr>
        <p:spPr>
          <a:xfrm>
            <a:off x="-292302" y="6856505"/>
            <a:ext cx="97073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1" spc="300" dirty="0">
                <a:solidFill>
                  <a:schemeClr val="bg2">
                    <a:lumMod val="75000"/>
                  </a:schemeClr>
                </a:solidFill>
              </a:rPr>
              <a:t>DRAG PLACE THE TRAIN PIECES IN ROWS IN REAL TIME DURING CONVERSATION PRACTICE</a:t>
            </a: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D14828A9-571E-C21E-CFB9-0A8CCA15F5B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20850" t="34459" r="21082" b="33735"/>
          <a:stretch/>
        </p:blipFill>
        <p:spPr>
          <a:xfrm flipH="1">
            <a:off x="9222682" y="-26096"/>
            <a:ext cx="2382128" cy="134095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0896B1E-C8D6-407A-FBE8-48125FEE1E3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609" r="1853"/>
          <a:stretch/>
        </p:blipFill>
        <p:spPr>
          <a:xfrm flipH="1">
            <a:off x="9229055" y="1421287"/>
            <a:ext cx="1276559" cy="83569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40693155-4E1D-51F1-5EB4-A164A69649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90" b="3576"/>
          <a:stretch/>
        </p:blipFill>
        <p:spPr>
          <a:xfrm flipH="1">
            <a:off x="-2250006" y="135594"/>
            <a:ext cx="1957704" cy="79212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36800698-D66E-329E-7C0A-D8583557AF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90" b="3576"/>
          <a:stretch/>
        </p:blipFill>
        <p:spPr>
          <a:xfrm flipH="1">
            <a:off x="-2361640" y="248241"/>
            <a:ext cx="1957704" cy="79212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B990368-C8DE-1F17-1C69-AC13935F31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90" b="3576"/>
          <a:stretch/>
        </p:blipFill>
        <p:spPr>
          <a:xfrm flipH="1">
            <a:off x="-2473274" y="356717"/>
            <a:ext cx="1957704" cy="79212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210CF000-CA64-2D5B-9EB0-E2493AC566D1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4777"/>
          <a:stretch/>
        </p:blipFill>
        <p:spPr>
          <a:xfrm flipH="1">
            <a:off x="-2473274" y="1268715"/>
            <a:ext cx="1828800" cy="105631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51D9F064-25F4-FF5F-70CC-BDCDA1033063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6137" b="3105"/>
          <a:stretch/>
        </p:blipFill>
        <p:spPr>
          <a:xfrm flipH="1">
            <a:off x="-2109162" y="2733436"/>
            <a:ext cx="1928494" cy="740506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5B1BA4DD-B77C-7E41-E9AC-4929110070A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4777"/>
          <a:stretch/>
        </p:blipFill>
        <p:spPr>
          <a:xfrm flipH="1">
            <a:off x="-2528823" y="1403880"/>
            <a:ext cx="1828800" cy="1056314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A0865063-1CE5-8CE0-7562-09166B5FC181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4777"/>
          <a:stretch/>
        </p:blipFill>
        <p:spPr>
          <a:xfrm flipH="1">
            <a:off x="-2638983" y="1557762"/>
            <a:ext cx="1828800" cy="1056314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767B7D6E-E2EE-B9EF-6B3F-7AED4AD51763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4777"/>
          <a:stretch/>
        </p:blipFill>
        <p:spPr>
          <a:xfrm flipH="1">
            <a:off x="-2723310" y="1690319"/>
            <a:ext cx="1828800" cy="1056314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B0008144-211C-55AF-79FF-17F3EA9A990C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6137" b="3105"/>
          <a:stretch/>
        </p:blipFill>
        <p:spPr>
          <a:xfrm flipH="1">
            <a:off x="-2211264" y="2853116"/>
            <a:ext cx="1928494" cy="740506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8E2CCC13-BEFD-3A63-4D50-2534C6D43D4A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6137" b="3105"/>
          <a:stretch/>
        </p:blipFill>
        <p:spPr>
          <a:xfrm flipH="1">
            <a:off x="-2396664" y="2998551"/>
            <a:ext cx="1928494" cy="740506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3190FA0C-9692-23C6-1944-CEF52F988F3F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6137" b="3105"/>
          <a:stretch/>
        </p:blipFill>
        <p:spPr>
          <a:xfrm flipH="1">
            <a:off x="-2628517" y="3116567"/>
            <a:ext cx="1928494" cy="740506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DE26C7EE-ED06-4FE3-4E65-F33A5706756D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2747" b="1586"/>
          <a:stretch/>
        </p:blipFill>
        <p:spPr>
          <a:xfrm flipH="1">
            <a:off x="-1981200" y="3922550"/>
            <a:ext cx="1850331" cy="1030729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45CB17E0-9758-F537-B983-F7C8BE64A081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2747" b="1586"/>
          <a:stretch/>
        </p:blipFill>
        <p:spPr>
          <a:xfrm flipH="1">
            <a:off x="-2133101" y="4066331"/>
            <a:ext cx="1850331" cy="1030729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CA957744-2BD2-599A-3858-CAE53BD1142C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2747" b="1586"/>
          <a:stretch/>
        </p:blipFill>
        <p:spPr>
          <a:xfrm flipH="1">
            <a:off x="-2287902" y="4197016"/>
            <a:ext cx="1850331" cy="1030729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802793AA-1D19-E5E0-2DE8-FC5F13D3348B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2747" b="1586"/>
          <a:stretch/>
        </p:blipFill>
        <p:spPr>
          <a:xfrm flipH="1">
            <a:off x="-2451707" y="4333850"/>
            <a:ext cx="1850331" cy="1030729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59083130-2D3B-56C1-6A0D-C70982EBC541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532" r="1"/>
          <a:stretch/>
        </p:blipFill>
        <p:spPr>
          <a:xfrm flipH="1">
            <a:off x="-1828777" y="5437003"/>
            <a:ext cx="1771507" cy="1176252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36E080A4-496B-0310-A8A1-0A094B7167F4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532" r="1"/>
          <a:stretch/>
        </p:blipFill>
        <p:spPr>
          <a:xfrm flipH="1">
            <a:off x="-2030669" y="5546154"/>
            <a:ext cx="1771507" cy="1176252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EBE4DEE8-BB27-3D70-4EED-0F1E0568E0D7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532" r="1"/>
          <a:stretch/>
        </p:blipFill>
        <p:spPr>
          <a:xfrm flipH="1">
            <a:off x="-2287077" y="5727729"/>
            <a:ext cx="1771507" cy="117625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00348957-5BEF-1223-BFDE-EC5EA82A08BC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532" r="1"/>
          <a:stretch/>
        </p:blipFill>
        <p:spPr>
          <a:xfrm flipH="1">
            <a:off x="-2488969" y="5988030"/>
            <a:ext cx="1771507" cy="1176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4391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0E15B2-229B-ACDC-DAEC-0385DAB2B5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4BAC512A-BA38-7B09-846F-87E362BF77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90" b="3576"/>
          <a:stretch/>
        </p:blipFill>
        <p:spPr>
          <a:xfrm flipH="1">
            <a:off x="-2138372" y="8071"/>
            <a:ext cx="1957704" cy="79212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D046A1C-9D7C-8E38-97D2-678A125CB9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80" t="8656" r="7475"/>
          <a:stretch/>
        </p:blipFill>
        <p:spPr>
          <a:xfrm>
            <a:off x="9231267" y="2454806"/>
            <a:ext cx="1688560" cy="109627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0B5C5EF-4B01-1145-635D-68B84FDD0E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227153">
            <a:off x="9236700" y="4220667"/>
            <a:ext cx="1671787" cy="72205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AB681BD-1FBC-44A4-B1DB-16B93D6CB9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227153">
            <a:off x="9223523" y="5543865"/>
            <a:ext cx="1671787" cy="722056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562B5E40-760A-5A45-EA62-FD57990ACAF0}"/>
              </a:ext>
            </a:extLst>
          </p:cNvPr>
          <p:cNvSpPr txBox="1"/>
          <p:nvPr/>
        </p:nvSpPr>
        <p:spPr>
          <a:xfrm>
            <a:off x="-292302" y="6856505"/>
            <a:ext cx="97073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1" spc="300" dirty="0">
                <a:solidFill>
                  <a:schemeClr val="bg2">
                    <a:lumMod val="75000"/>
                  </a:schemeClr>
                </a:solidFill>
              </a:rPr>
              <a:t>DRAG PLACE THE TRAIN PIECES IN ROWS IN REAL TIME DURING CONVERSATION PRACTICE</a:t>
            </a: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D54D9F04-9135-A266-68EB-217692D8F22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20850" t="34459" r="21082" b="33735"/>
          <a:stretch/>
        </p:blipFill>
        <p:spPr>
          <a:xfrm flipH="1">
            <a:off x="9222682" y="-26096"/>
            <a:ext cx="2382128" cy="134095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2FC8D85-B237-5887-B8CA-A3AEE4728EE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609" r="1853"/>
          <a:stretch/>
        </p:blipFill>
        <p:spPr>
          <a:xfrm flipH="1">
            <a:off x="9229055" y="1421287"/>
            <a:ext cx="1276559" cy="83569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09B58818-6CE1-DFD5-B282-6C4DBD6D3E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90" b="3576"/>
          <a:stretch/>
        </p:blipFill>
        <p:spPr>
          <a:xfrm flipH="1">
            <a:off x="-2250006" y="135594"/>
            <a:ext cx="1957704" cy="79212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04BEB3D4-7697-C119-DDF8-B0BA7B936A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90" b="3576"/>
          <a:stretch/>
        </p:blipFill>
        <p:spPr>
          <a:xfrm flipH="1">
            <a:off x="-2361640" y="248241"/>
            <a:ext cx="1957704" cy="79212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8441536B-121D-3B81-91CA-D9B363AAD6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90" b="3576"/>
          <a:stretch/>
        </p:blipFill>
        <p:spPr>
          <a:xfrm flipH="1">
            <a:off x="-2473274" y="356717"/>
            <a:ext cx="1957704" cy="79212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371AAAD4-3DFB-0F97-FDD4-EF0E5FB9AADC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4777"/>
          <a:stretch/>
        </p:blipFill>
        <p:spPr>
          <a:xfrm flipH="1">
            <a:off x="-2473274" y="1268715"/>
            <a:ext cx="1828800" cy="105631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0D820F5C-C46E-F508-1AB0-B94A9D0F5D3D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6137" b="3105"/>
          <a:stretch/>
        </p:blipFill>
        <p:spPr>
          <a:xfrm flipH="1">
            <a:off x="-2109162" y="2733436"/>
            <a:ext cx="1928494" cy="740506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9AA97B05-25E6-DFD2-AF7D-A97112F936C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4777"/>
          <a:stretch/>
        </p:blipFill>
        <p:spPr>
          <a:xfrm flipH="1">
            <a:off x="-2528823" y="1403880"/>
            <a:ext cx="1828800" cy="1056314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EE9B4C5B-FB3A-FD57-11C3-D1BD62D64ED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4777"/>
          <a:stretch/>
        </p:blipFill>
        <p:spPr>
          <a:xfrm flipH="1">
            <a:off x="-2638983" y="1557762"/>
            <a:ext cx="1828800" cy="1056314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56AAE2D0-795A-9A66-B43B-0DC5DC66B42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4777"/>
          <a:stretch/>
        </p:blipFill>
        <p:spPr>
          <a:xfrm flipH="1">
            <a:off x="-2723310" y="1690319"/>
            <a:ext cx="1828800" cy="1056314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CE752C2C-0028-2845-D19E-ADC89052EC29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6137" b="3105"/>
          <a:stretch/>
        </p:blipFill>
        <p:spPr>
          <a:xfrm flipH="1">
            <a:off x="-2211264" y="2853116"/>
            <a:ext cx="1928494" cy="740506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BC27F89E-E27C-68EE-C9FC-D04DE561A28C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6137" b="3105"/>
          <a:stretch/>
        </p:blipFill>
        <p:spPr>
          <a:xfrm flipH="1">
            <a:off x="-2396664" y="2998551"/>
            <a:ext cx="1928494" cy="740506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D1AE3FB3-CA40-F04F-1478-63A30418E64A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6137" b="3105"/>
          <a:stretch/>
        </p:blipFill>
        <p:spPr>
          <a:xfrm flipH="1">
            <a:off x="-2628517" y="3116567"/>
            <a:ext cx="1928494" cy="740506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88990CF3-6659-9473-2F80-A474B22CF200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2747" b="1586"/>
          <a:stretch/>
        </p:blipFill>
        <p:spPr>
          <a:xfrm flipH="1">
            <a:off x="-1981200" y="3922550"/>
            <a:ext cx="1850331" cy="1030729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0FC645D2-1A31-5134-22E4-FF3767E58EC9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2747" b="1586"/>
          <a:stretch/>
        </p:blipFill>
        <p:spPr>
          <a:xfrm flipH="1">
            <a:off x="-2133101" y="4066331"/>
            <a:ext cx="1850331" cy="1030729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2C757547-5088-A2EB-7947-A6A84127A6D8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2747" b="1586"/>
          <a:stretch/>
        </p:blipFill>
        <p:spPr>
          <a:xfrm flipH="1">
            <a:off x="-2287902" y="4197016"/>
            <a:ext cx="1850331" cy="1030729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CAFEB638-2CEB-63EB-72CE-C3A2942C3B9D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2747" b="1586"/>
          <a:stretch/>
        </p:blipFill>
        <p:spPr>
          <a:xfrm flipH="1">
            <a:off x="-2451707" y="4333850"/>
            <a:ext cx="1850331" cy="1030729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F92892C6-5251-3AC5-9194-9D550B7F56E4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532" r="1"/>
          <a:stretch/>
        </p:blipFill>
        <p:spPr>
          <a:xfrm flipH="1">
            <a:off x="-1828777" y="5437003"/>
            <a:ext cx="1771507" cy="1176252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C44FBC51-37FE-E46C-9EC3-8C11326914F1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532" r="1"/>
          <a:stretch/>
        </p:blipFill>
        <p:spPr>
          <a:xfrm flipH="1">
            <a:off x="-2030669" y="5546154"/>
            <a:ext cx="1771507" cy="1176252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8C7C67A5-3B8B-AE0A-9648-E0FE415F6D44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532" r="1"/>
          <a:stretch/>
        </p:blipFill>
        <p:spPr>
          <a:xfrm flipH="1">
            <a:off x="-2287077" y="5727729"/>
            <a:ext cx="1771507" cy="117625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EC3247A8-451A-7C49-69E7-A652E0C67957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532" r="1"/>
          <a:stretch/>
        </p:blipFill>
        <p:spPr>
          <a:xfrm flipH="1">
            <a:off x="-2488969" y="5988030"/>
            <a:ext cx="1771507" cy="1176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8105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F4C35C-FEE0-346B-3FFA-D5E6EFAB82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46F66B8C-7887-D557-73E4-C55DA12A9D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90" b="3576"/>
          <a:stretch/>
        </p:blipFill>
        <p:spPr>
          <a:xfrm flipH="1">
            <a:off x="-2138372" y="8071"/>
            <a:ext cx="1957704" cy="79212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4BA7661-51EF-6B82-FB0B-5CB25EFED9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80" t="8656" r="7475"/>
          <a:stretch/>
        </p:blipFill>
        <p:spPr>
          <a:xfrm>
            <a:off x="9231267" y="2454806"/>
            <a:ext cx="1688560" cy="109627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8510D32-2610-5569-97CC-DC3CFB2073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227153">
            <a:off x="9236700" y="4220667"/>
            <a:ext cx="1671787" cy="72205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6DFFE1C-DD63-B5C1-4082-3EBCC8CF1C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227153">
            <a:off x="9223523" y="5543865"/>
            <a:ext cx="1671787" cy="722056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37C418E3-0C97-8404-DC54-85765F3C9B87}"/>
              </a:ext>
            </a:extLst>
          </p:cNvPr>
          <p:cNvSpPr txBox="1"/>
          <p:nvPr/>
        </p:nvSpPr>
        <p:spPr>
          <a:xfrm>
            <a:off x="-292302" y="6856505"/>
            <a:ext cx="97073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1" spc="300" dirty="0">
                <a:solidFill>
                  <a:schemeClr val="bg2">
                    <a:lumMod val="75000"/>
                  </a:schemeClr>
                </a:solidFill>
              </a:rPr>
              <a:t>DRAG PLACE THE TRAIN PIECES IN ROWS IN REAL TIME DURING CONVERSATION PRACTICE</a:t>
            </a: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47E2E1D8-D9E0-4145-22EA-54028B6C0CF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20850" t="34459" r="21082" b="33735"/>
          <a:stretch/>
        </p:blipFill>
        <p:spPr>
          <a:xfrm flipH="1">
            <a:off x="9222682" y="-26096"/>
            <a:ext cx="2382128" cy="134095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4AD8B8A5-28BD-FF8E-B430-5EA619E3051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609" r="1853"/>
          <a:stretch/>
        </p:blipFill>
        <p:spPr>
          <a:xfrm flipH="1">
            <a:off x="9229055" y="1421287"/>
            <a:ext cx="1276559" cy="83569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13B07444-EE4C-CE11-6D95-F2B6DB7A1B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90" b="3576"/>
          <a:stretch/>
        </p:blipFill>
        <p:spPr>
          <a:xfrm flipH="1">
            <a:off x="-2250006" y="135594"/>
            <a:ext cx="1957704" cy="79212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1E5DC769-B77F-81E8-93A7-DF5DD2C041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90" b="3576"/>
          <a:stretch/>
        </p:blipFill>
        <p:spPr>
          <a:xfrm flipH="1">
            <a:off x="-2361640" y="248241"/>
            <a:ext cx="1957704" cy="79212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AA99D301-71D7-A653-2CF1-71361F7A5D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90" b="3576"/>
          <a:stretch/>
        </p:blipFill>
        <p:spPr>
          <a:xfrm flipH="1">
            <a:off x="-2473274" y="356717"/>
            <a:ext cx="1957704" cy="79212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B4916A4C-DE41-5CF5-3E7D-4D081E18652C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4777"/>
          <a:stretch/>
        </p:blipFill>
        <p:spPr>
          <a:xfrm flipH="1">
            <a:off x="-2473274" y="1268715"/>
            <a:ext cx="1828800" cy="105631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F3C586E4-9BCA-1ED7-C6BF-6462F8558DE4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6137" b="3105"/>
          <a:stretch/>
        </p:blipFill>
        <p:spPr>
          <a:xfrm flipH="1">
            <a:off x="-2109162" y="2733436"/>
            <a:ext cx="1928494" cy="740506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69A4F758-C27E-BDEE-7E73-7721479746E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4777"/>
          <a:stretch/>
        </p:blipFill>
        <p:spPr>
          <a:xfrm flipH="1">
            <a:off x="-2528823" y="1403880"/>
            <a:ext cx="1828800" cy="1056314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818131C8-1E69-F3F0-9963-0383D7249267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4777"/>
          <a:stretch/>
        </p:blipFill>
        <p:spPr>
          <a:xfrm flipH="1">
            <a:off x="-2638983" y="1557762"/>
            <a:ext cx="1828800" cy="1056314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AB03745E-3CCF-9B9E-104C-59D58F193241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4777"/>
          <a:stretch/>
        </p:blipFill>
        <p:spPr>
          <a:xfrm flipH="1">
            <a:off x="-2723310" y="1690319"/>
            <a:ext cx="1828800" cy="1056314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4C8C98F9-8471-9B5F-3421-DD786652D1E6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6137" b="3105"/>
          <a:stretch/>
        </p:blipFill>
        <p:spPr>
          <a:xfrm flipH="1">
            <a:off x="-2211264" y="2853116"/>
            <a:ext cx="1928494" cy="740506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87477761-ED33-2815-9955-ED5FC3DE0AE4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6137" b="3105"/>
          <a:stretch/>
        </p:blipFill>
        <p:spPr>
          <a:xfrm flipH="1">
            <a:off x="-2396664" y="2998551"/>
            <a:ext cx="1928494" cy="740506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28B307F0-790C-7DE8-288C-52544FF962FA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6137" b="3105"/>
          <a:stretch/>
        </p:blipFill>
        <p:spPr>
          <a:xfrm flipH="1">
            <a:off x="-2628517" y="3116567"/>
            <a:ext cx="1928494" cy="740506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6B5AF7E0-F509-9D46-6B99-C27E23FDD5E0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2747" b="1586"/>
          <a:stretch/>
        </p:blipFill>
        <p:spPr>
          <a:xfrm flipH="1">
            <a:off x="-1981200" y="3922550"/>
            <a:ext cx="1850331" cy="1030729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F30DA6AE-490B-1807-D4F9-08C843E1C811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2747" b="1586"/>
          <a:stretch/>
        </p:blipFill>
        <p:spPr>
          <a:xfrm flipH="1">
            <a:off x="-2133101" y="4066331"/>
            <a:ext cx="1850331" cy="1030729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F9C846E9-0892-184E-5AE5-727DBB134A23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2747" b="1586"/>
          <a:stretch/>
        </p:blipFill>
        <p:spPr>
          <a:xfrm flipH="1">
            <a:off x="-2287902" y="4197016"/>
            <a:ext cx="1850331" cy="1030729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DFA2B393-4A07-77A8-7568-91E0CDAC0401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2747" b="1586"/>
          <a:stretch/>
        </p:blipFill>
        <p:spPr>
          <a:xfrm flipH="1">
            <a:off x="-2451707" y="4333850"/>
            <a:ext cx="1850331" cy="1030729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DAA974FF-75B0-62F5-9DFB-0A502C8EA1B7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532" r="1"/>
          <a:stretch/>
        </p:blipFill>
        <p:spPr>
          <a:xfrm flipH="1">
            <a:off x="-1828777" y="5437003"/>
            <a:ext cx="1771507" cy="1176252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29B096DC-CC4F-72BE-027E-D411397BFE5A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532" r="1"/>
          <a:stretch/>
        </p:blipFill>
        <p:spPr>
          <a:xfrm flipH="1">
            <a:off x="-2030669" y="5546154"/>
            <a:ext cx="1771507" cy="1176252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77C78A5A-BDC1-9C51-B722-B270532E72EF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532" r="1"/>
          <a:stretch/>
        </p:blipFill>
        <p:spPr>
          <a:xfrm flipH="1">
            <a:off x="-2287077" y="5727729"/>
            <a:ext cx="1771507" cy="117625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4E49BC05-F961-BB6A-875A-06526E1C9DD6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532" r="1"/>
          <a:stretch/>
        </p:blipFill>
        <p:spPr>
          <a:xfrm flipH="1">
            <a:off x="-2488969" y="5988030"/>
            <a:ext cx="1771507" cy="1176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998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4701</TotalTime>
  <Words>577</Words>
  <Application>Microsoft Office PowerPoint</Application>
  <PresentationFormat>On-screen Show (4:3)</PresentationFormat>
  <Paragraphs>65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Cambria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Joel Shaul</dc:creator>
  <cp:lastModifiedBy>Joel Shaul</cp:lastModifiedBy>
  <cp:revision>102</cp:revision>
  <dcterms:created xsi:type="dcterms:W3CDTF">2010-10-03T17:34:16Z</dcterms:created>
  <dcterms:modified xsi:type="dcterms:W3CDTF">2025-01-26T16:43:20Z</dcterms:modified>
</cp:coreProperties>
</file>