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9" r:id="rId2"/>
    <p:sldId id="390" r:id="rId3"/>
    <p:sldId id="391" r:id="rId4"/>
    <p:sldId id="386" r:id="rId5"/>
    <p:sldId id="387" r:id="rId6"/>
    <p:sldId id="388" r:id="rId7"/>
    <p:sldId id="383" r:id="rId8"/>
    <p:sldId id="366" r:id="rId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9FB"/>
    <a:srgbClr val="C00000"/>
    <a:srgbClr val="FFCDCD"/>
    <a:srgbClr val="FFB7DB"/>
    <a:srgbClr val="EEDCCA"/>
    <a:srgbClr val="FFDCB9"/>
    <a:srgbClr val="C5F1C5"/>
    <a:srgbClr val="EDC9FF"/>
    <a:srgbClr val="B9DCFF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3" autoAdjust="0"/>
  </p:normalViewPr>
  <p:slideViewPr>
    <p:cSldViewPr snapToGrid="0">
      <p:cViewPr varScale="1">
        <p:scale>
          <a:sx n="77" d="100"/>
          <a:sy n="77" d="100"/>
        </p:scale>
        <p:origin x="21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767F-9B6A-4F5A-895A-F0EB1554DEC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A941-2188-4020-ACC2-E279195B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19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0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DF3A65-C7B8-33A9-B9E6-E1E2E09B5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1581" y="281264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D31AA-22D9-CEDE-8708-D4CFA9963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5088" y="262445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DA335-4C21-7643-5157-BA801E9DE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063" y="268871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blue, photo, sitting, water&#10;&#10;Description automatically generated">
            <a:extLst>
              <a:ext uri="{FF2B5EF4-FFF2-40B4-BE49-F238E27FC236}">
                <a16:creationId xmlns:a16="http://schemas.microsoft.com/office/drawing/2014/main" id="{ABCA082F-58A0-E4D2-DB10-E5FD0A01689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9" y="260575"/>
            <a:ext cx="54864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E494A-B44F-CB0B-F910-0C58EDA1E7F3}"/>
              </a:ext>
            </a:extLst>
          </p:cNvPr>
          <p:cNvSpPr txBox="1"/>
          <p:nvPr/>
        </p:nvSpPr>
        <p:spPr>
          <a:xfrm>
            <a:off x="8874729" y="39268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862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6E85A2C-A736-5C75-7EA4-9E1F8812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1581" y="281264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01472F-25CD-8BB3-CD91-07D7A13DE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5088" y="262445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5F1211B-DB62-B893-8038-293112354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063" y="268871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A picture containing blue, photo, sitting, water&#10;&#10;Description automatically generated">
            <a:extLst>
              <a:ext uri="{FF2B5EF4-FFF2-40B4-BE49-F238E27FC236}">
                <a16:creationId xmlns:a16="http://schemas.microsoft.com/office/drawing/2014/main" id="{C7767D80-D593-0D66-1AC8-21656388E81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9" y="260575"/>
            <a:ext cx="54864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809FAAC-1BB0-7C26-6DAE-4234BB0E6EC6}"/>
              </a:ext>
            </a:extLst>
          </p:cNvPr>
          <p:cNvSpPr txBox="1"/>
          <p:nvPr/>
        </p:nvSpPr>
        <p:spPr>
          <a:xfrm>
            <a:off x="8874729" y="39268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7431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944A69-4E69-5B51-F04A-5B669038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1581" y="281264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8754D-E7DA-A793-CDF9-14519A195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5088" y="262445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814CB-DB46-78D3-E972-61AC940D2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063" y="268871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blue, photo, sitting, water&#10;&#10;Description automatically generated">
            <a:extLst>
              <a:ext uri="{FF2B5EF4-FFF2-40B4-BE49-F238E27FC236}">
                <a16:creationId xmlns:a16="http://schemas.microsoft.com/office/drawing/2014/main" id="{99C9F43F-1A9A-B7C8-CDDB-2504EA0DE7D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9" y="260575"/>
            <a:ext cx="54864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7E8D6-459C-E68A-35F1-8417A3646CF0}"/>
              </a:ext>
            </a:extLst>
          </p:cNvPr>
          <p:cNvSpPr txBox="1"/>
          <p:nvPr/>
        </p:nvSpPr>
        <p:spPr>
          <a:xfrm>
            <a:off x="8874729" y="39268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325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FA8D1-351E-E449-1A4A-03E4D2E0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AB3EE-EE42-B3B6-3A08-E21F68082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1581" y="281264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467E91-416C-68B1-4F93-0911737D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5088" y="262445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146EA-6E8D-A435-4FFE-91F9C92E5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063" y="268871"/>
            <a:ext cx="548688" cy="54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blue, photo, sitting, water&#10;&#10;Description automatically generated">
            <a:extLst>
              <a:ext uri="{FF2B5EF4-FFF2-40B4-BE49-F238E27FC236}">
                <a16:creationId xmlns:a16="http://schemas.microsoft.com/office/drawing/2014/main" id="{BD6E10FF-42C3-574A-0D13-78A4723C612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369" y="260575"/>
            <a:ext cx="54864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8F647-D623-3112-9FB1-4C269E8ADE96}"/>
              </a:ext>
            </a:extLst>
          </p:cNvPr>
          <p:cNvSpPr txBox="1"/>
          <p:nvPr/>
        </p:nvSpPr>
        <p:spPr>
          <a:xfrm>
            <a:off x="1579690" y="1269952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35325-4F94-1B87-AA12-23A944438EED}"/>
              </a:ext>
            </a:extLst>
          </p:cNvPr>
          <p:cNvSpPr txBox="1"/>
          <p:nvPr/>
        </p:nvSpPr>
        <p:spPr>
          <a:xfrm>
            <a:off x="2758428" y="1249074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solidFill>
                  <a:schemeClr val="bg1"/>
                </a:solidFill>
                <a:latin typeface="Comic Sans MS" panose="030F0702030302020204" pitchFamily="66" charset="0"/>
              </a:rPr>
              <a:t>..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FD40B-E4FF-BD61-F09D-FA2723F938BE}"/>
              </a:ext>
            </a:extLst>
          </p:cNvPr>
          <p:cNvSpPr txBox="1"/>
          <p:nvPr/>
        </p:nvSpPr>
        <p:spPr>
          <a:xfrm>
            <a:off x="3919236" y="1249074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40645-CE37-1347-9A93-864BA7FF1F38}"/>
              </a:ext>
            </a:extLst>
          </p:cNvPr>
          <p:cNvSpPr txBox="1"/>
          <p:nvPr/>
        </p:nvSpPr>
        <p:spPr>
          <a:xfrm>
            <a:off x="5140480" y="1222264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Comic Sans MS" panose="030F0702030302020204" pitchFamily="66" charset="0"/>
              </a:rPr>
              <a:t>..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5DEE5-8A13-21BC-6CAC-951E127FF2C0}"/>
              </a:ext>
            </a:extLst>
          </p:cNvPr>
          <p:cNvSpPr txBox="1"/>
          <p:nvPr/>
        </p:nvSpPr>
        <p:spPr>
          <a:xfrm>
            <a:off x="6319979" y="1237523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E41DE-F3F6-A4EC-4B9B-FB81C6730873}"/>
              </a:ext>
            </a:extLst>
          </p:cNvPr>
          <p:cNvSpPr txBox="1"/>
          <p:nvPr/>
        </p:nvSpPr>
        <p:spPr>
          <a:xfrm>
            <a:off x="7543529" y="2441095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3A3ABB-EB72-F979-8E10-4EDD49BEDBB1}"/>
              </a:ext>
            </a:extLst>
          </p:cNvPr>
          <p:cNvSpPr txBox="1"/>
          <p:nvPr/>
        </p:nvSpPr>
        <p:spPr>
          <a:xfrm>
            <a:off x="551891" y="666657"/>
            <a:ext cx="2655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i="1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יצר יואל שאול תורגם ע"י ד"ר איילת בן-ששון</a:t>
            </a:r>
            <a:endParaRPr lang="en-US" sz="1200" i="1" dirty="0">
              <a:solidFill>
                <a:srgbClr val="C0000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4" name="Graphic 33" descr="Devil face with solid fill">
            <a:extLst>
              <a:ext uri="{FF2B5EF4-FFF2-40B4-BE49-F238E27FC236}">
                <a16:creationId xmlns:a16="http://schemas.microsoft.com/office/drawing/2014/main" id="{C999FE7B-AE05-C87B-8ACA-7BF673EE5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77463" y="1083869"/>
            <a:ext cx="577463" cy="577463"/>
          </a:xfrm>
          <a:prstGeom prst="rect">
            <a:avLst/>
          </a:prstGeom>
        </p:spPr>
      </p:pic>
      <p:pic>
        <p:nvPicPr>
          <p:cNvPr id="35" name="Graphic 34" descr="Crying face with solid fill">
            <a:extLst>
              <a:ext uri="{FF2B5EF4-FFF2-40B4-BE49-F238E27FC236}">
                <a16:creationId xmlns:a16="http://schemas.microsoft.com/office/drawing/2014/main" id="{B5427FBC-7204-0A80-9459-13B6D51E3C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577463" y="506406"/>
            <a:ext cx="577463" cy="577463"/>
          </a:xfrm>
          <a:prstGeom prst="rect">
            <a:avLst/>
          </a:prstGeom>
        </p:spPr>
      </p:pic>
      <p:pic>
        <p:nvPicPr>
          <p:cNvPr id="36" name="Graphic 35" descr="Funny face with solid fill">
            <a:extLst>
              <a:ext uri="{FF2B5EF4-FFF2-40B4-BE49-F238E27FC236}">
                <a16:creationId xmlns:a16="http://schemas.microsoft.com/office/drawing/2014/main" id="{4CF8A695-6994-9434-24F1-95C6C1DA86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587377" y="-32619"/>
            <a:ext cx="577463" cy="577463"/>
          </a:xfrm>
          <a:prstGeom prst="rect">
            <a:avLst/>
          </a:prstGeom>
        </p:spPr>
      </p:pic>
      <p:pic>
        <p:nvPicPr>
          <p:cNvPr id="38" name="Graphic 37" descr="Confused face with solid fill">
            <a:extLst>
              <a:ext uri="{FF2B5EF4-FFF2-40B4-BE49-F238E27FC236}">
                <a16:creationId xmlns:a16="http://schemas.microsoft.com/office/drawing/2014/main" id="{667EEE3D-351A-8A48-0E2B-CB3E35980C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580506" y="2156021"/>
            <a:ext cx="577463" cy="577463"/>
          </a:xfrm>
          <a:prstGeom prst="rect">
            <a:avLst/>
          </a:prstGeom>
        </p:spPr>
      </p:pic>
      <p:pic>
        <p:nvPicPr>
          <p:cNvPr id="39" name="Graphic 38" descr="Grinning face with solid fill">
            <a:extLst>
              <a:ext uri="{FF2B5EF4-FFF2-40B4-BE49-F238E27FC236}">
                <a16:creationId xmlns:a16="http://schemas.microsoft.com/office/drawing/2014/main" id="{2A64ED14-A9BB-A69C-FD73-C0F71AB101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577463" y="2657933"/>
            <a:ext cx="577463" cy="577463"/>
          </a:xfrm>
          <a:prstGeom prst="rect">
            <a:avLst/>
          </a:prstGeom>
        </p:spPr>
      </p:pic>
      <p:pic>
        <p:nvPicPr>
          <p:cNvPr id="40" name="Graphic 39" descr="Tongue face with solid fill">
            <a:extLst>
              <a:ext uri="{FF2B5EF4-FFF2-40B4-BE49-F238E27FC236}">
                <a16:creationId xmlns:a16="http://schemas.microsoft.com/office/drawing/2014/main" id="{1CD0C5BB-2031-0F13-87F5-CF5865D613F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587650" y="3201790"/>
            <a:ext cx="577463" cy="577463"/>
          </a:xfrm>
          <a:prstGeom prst="rect">
            <a:avLst/>
          </a:prstGeom>
        </p:spPr>
      </p:pic>
      <p:pic>
        <p:nvPicPr>
          <p:cNvPr id="41" name="Graphic 40" descr="Smiling face with solid fill">
            <a:extLst>
              <a:ext uri="{FF2B5EF4-FFF2-40B4-BE49-F238E27FC236}">
                <a16:creationId xmlns:a16="http://schemas.microsoft.com/office/drawing/2014/main" id="{976213F4-4AF1-222A-138F-2103041C687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587376" y="3716027"/>
            <a:ext cx="577463" cy="577463"/>
          </a:xfrm>
          <a:prstGeom prst="rect">
            <a:avLst/>
          </a:prstGeom>
        </p:spPr>
      </p:pic>
      <p:pic>
        <p:nvPicPr>
          <p:cNvPr id="42" name="Graphic 41" descr="Surprised face with solid fill">
            <a:extLst>
              <a:ext uri="{FF2B5EF4-FFF2-40B4-BE49-F238E27FC236}">
                <a16:creationId xmlns:a16="http://schemas.microsoft.com/office/drawing/2014/main" id="{57ED7613-78AB-502C-9A69-CA33C901CA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596719" y="4802454"/>
            <a:ext cx="577463" cy="577463"/>
          </a:xfrm>
          <a:prstGeom prst="rect">
            <a:avLst/>
          </a:prstGeom>
        </p:spPr>
      </p:pic>
      <p:pic>
        <p:nvPicPr>
          <p:cNvPr id="43" name="Graphic 42" descr="Nervous face with solid fill">
            <a:extLst>
              <a:ext uri="{FF2B5EF4-FFF2-40B4-BE49-F238E27FC236}">
                <a16:creationId xmlns:a16="http://schemas.microsoft.com/office/drawing/2014/main" id="{8B48D637-077C-0E82-4B88-AC67FF111DB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587377" y="4252444"/>
            <a:ext cx="577463" cy="57746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C36A168-3898-B359-ADB0-14D6AA56B951}"/>
              </a:ext>
            </a:extLst>
          </p:cNvPr>
          <p:cNvGrpSpPr/>
          <p:nvPr/>
        </p:nvGrpSpPr>
        <p:grpSpPr>
          <a:xfrm>
            <a:off x="305026" y="73915"/>
            <a:ext cx="8704318" cy="1080730"/>
            <a:chOff x="305026" y="73915"/>
            <a:chExt cx="8704318" cy="10807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AC5133-6250-4462-E2C4-97E636D01B53}"/>
                </a:ext>
              </a:extLst>
            </p:cNvPr>
            <p:cNvSpPr txBox="1"/>
            <p:nvPr/>
          </p:nvSpPr>
          <p:spPr>
            <a:xfrm>
              <a:off x="305026" y="73915"/>
              <a:ext cx="4996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3600" dirty="0"/>
                <a:t>כתבו כאן את שם המשחק.</a:t>
              </a:r>
              <a:endParaRPr lang="en-US" sz="3300" dirty="0">
                <a:latin typeface="Comic Sans MS" panose="030F0702030302020204" pitchFamily="66" charset="0"/>
                <a:cs typeface="Cavolini" panose="03000502040302020204" pitchFamily="66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CB641D8-0AF0-F402-5474-2DD53A1C0704}"/>
                </a:ext>
              </a:extLst>
            </p:cNvPr>
            <p:cNvSpPr txBox="1"/>
            <p:nvPr/>
          </p:nvSpPr>
          <p:spPr>
            <a:xfrm>
              <a:off x="4804347" y="877646"/>
              <a:ext cx="42049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 rtl="1"/>
              <a:r>
                <a:rPr lang="he-IL" sz="1200" dirty="0"/>
                <a:t>ל2-4 שחקנים. השתמשו בקוביה. תוכלו לגרור את החיילים על הלוח. </a:t>
              </a:r>
              <a:endParaRPr lang="LID4096" sz="1200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9140481-0C0D-99D8-F9FA-D59A0D240A0D}"/>
              </a:ext>
            </a:extLst>
          </p:cNvPr>
          <p:cNvSpPr/>
          <p:nvPr/>
        </p:nvSpPr>
        <p:spPr>
          <a:xfrm>
            <a:off x="504883" y="1269952"/>
            <a:ext cx="953669" cy="10469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C52BE6-EB96-9F09-91A1-6DD0484D07DE}"/>
              </a:ext>
            </a:extLst>
          </p:cNvPr>
          <p:cNvSpPr txBox="1"/>
          <p:nvPr/>
        </p:nvSpPr>
        <p:spPr>
          <a:xfrm rot="19402869">
            <a:off x="481040" y="1484264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התחלה</a:t>
            </a:r>
            <a:endParaRPr lang="LID4096" sz="2400" b="1" dirty="0">
              <a:solidFill>
                <a:schemeClr val="bg1"/>
              </a:solidFill>
            </a:endParaRPr>
          </a:p>
          <a:p>
            <a:endParaRPr lang="LID4096" sz="2400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3A641E-2E3E-017A-3ACF-2A0CB3282F42}"/>
              </a:ext>
            </a:extLst>
          </p:cNvPr>
          <p:cNvSpPr/>
          <p:nvPr/>
        </p:nvSpPr>
        <p:spPr>
          <a:xfrm>
            <a:off x="1651036" y="5517992"/>
            <a:ext cx="1029159" cy="10469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27C1F2-D0C5-9EA2-3E09-5A3B11AC36CD}"/>
              </a:ext>
            </a:extLst>
          </p:cNvPr>
          <p:cNvSpPr txBox="1"/>
          <p:nvPr/>
        </p:nvSpPr>
        <p:spPr>
          <a:xfrm rot="19402869">
            <a:off x="1634685" y="5766094"/>
            <a:ext cx="107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>
                <a:solidFill>
                  <a:schemeClr val="bg1"/>
                </a:solidFill>
              </a:rPr>
              <a:t>סיום</a:t>
            </a:r>
            <a:endParaRPr lang="LID4096" sz="2400" dirty="0">
              <a:solidFill>
                <a:schemeClr val="bg1"/>
              </a:solidFill>
            </a:endParaRPr>
          </a:p>
        </p:txBody>
      </p:sp>
      <p:pic>
        <p:nvPicPr>
          <p:cNvPr id="58" name="Graphic 57" descr="Angry face with solid fill">
            <a:extLst>
              <a:ext uri="{FF2B5EF4-FFF2-40B4-BE49-F238E27FC236}">
                <a16:creationId xmlns:a16="http://schemas.microsoft.com/office/drawing/2014/main" id="{79C89B74-BFD7-0F9B-56D0-DC5690DDCC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23824" y="1598973"/>
            <a:ext cx="577463" cy="57746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33A8A08-8476-36F8-0121-90F815BCC294}"/>
              </a:ext>
            </a:extLst>
          </p:cNvPr>
          <p:cNvSpPr txBox="1"/>
          <p:nvPr/>
        </p:nvSpPr>
        <p:spPr>
          <a:xfrm>
            <a:off x="8874729" y="39268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C2C06A2-3403-9A96-892B-3132F89E629F}"/>
              </a:ext>
            </a:extLst>
          </p:cNvPr>
          <p:cNvSpPr txBox="1"/>
          <p:nvPr/>
        </p:nvSpPr>
        <p:spPr>
          <a:xfrm>
            <a:off x="7512056" y="1222264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1AEABB-C0CF-7C4E-4A15-F192139A4F5B}"/>
              </a:ext>
            </a:extLst>
          </p:cNvPr>
          <p:cNvSpPr txBox="1"/>
          <p:nvPr/>
        </p:nvSpPr>
        <p:spPr>
          <a:xfrm>
            <a:off x="1531038" y="2742955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30C768-18BD-BC3E-189F-68BB8B292D87}"/>
              </a:ext>
            </a:extLst>
          </p:cNvPr>
          <p:cNvSpPr txBox="1"/>
          <p:nvPr/>
        </p:nvSpPr>
        <p:spPr>
          <a:xfrm>
            <a:off x="2709776" y="2722077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E9107A-D2A3-D85B-3F6C-2CA667C20BDF}"/>
              </a:ext>
            </a:extLst>
          </p:cNvPr>
          <p:cNvSpPr txBox="1"/>
          <p:nvPr/>
        </p:nvSpPr>
        <p:spPr>
          <a:xfrm>
            <a:off x="3878097" y="2697826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CD9A3C-EEAE-A6DA-22A9-0116E8EAAF4B}"/>
              </a:ext>
            </a:extLst>
          </p:cNvPr>
          <p:cNvSpPr txBox="1"/>
          <p:nvPr/>
        </p:nvSpPr>
        <p:spPr>
          <a:xfrm>
            <a:off x="5091828" y="2695267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2F10EE-62AA-69E4-C6CA-F8C86EB4FF01}"/>
              </a:ext>
            </a:extLst>
          </p:cNvPr>
          <p:cNvSpPr txBox="1"/>
          <p:nvPr/>
        </p:nvSpPr>
        <p:spPr>
          <a:xfrm>
            <a:off x="6265617" y="2668457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A41F5B9-33CE-40BB-E3B7-79DC5FBB92AD}"/>
              </a:ext>
            </a:extLst>
          </p:cNvPr>
          <p:cNvSpPr txBox="1"/>
          <p:nvPr/>
        </p:nvSpPr>
        <p:spPr>
          <a:xfrm>
            <a:off x="375504" y="2695267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3D72BF-742D-0F33-973F-27B211705995}"/>
              </a:ext>
            </a:extLst>
          </p:cNvPr>
          <p:cNvSpPr txBox="1"/>
          <p:nvPr/>
        </p:nvSpPr>
        <p:spPr>
          <a:xfrm>
            <a:off x="1567112" y="4104309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6A5671-E427-0013-4BA5-F887902F235A}"/>
              </a:ext>
            </a:extLst>
          </p:cNvPr>
          <p:cNvSpPr txBox="1"/>
          <p:nvPr/>
        </p:nvSpPr>
        <p:spPr>
          <a:xfrm>
            <a:off x="2745850" y="4095871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833B82-1434-7479-CE99-111D4BE09FB3}"/>
              </a:ext>
            </a:extLst>
          </p:cNvPr>
          <p:cNvSpPr txBox="1"/>
          <p:nvPr/>
        </p:nvSpPr>
        <p:spPr>
          <a:xfrm>
            <a:off x="3914171" y="4071620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A864E7-9FDB-1882-643A-252E25E77FAA}"/>
              </a:ext>
            </a:extLst>
          </p:cNvPr>
          <p:cNvSpPr txBox="1"/>
          <p:nvPr/>
        </p:nvSpPr>
        <p:spPr>
          <a:xfrm>
            <a:off x="5127902" y="4075281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4C5D28-AD93-B7D9-E7D0-2119BC344002}"/>
              </a:ext>
            </a:extLst>
          </p:cNvPr>
          <p:cNvSpPr txBox="1"/>
          <p:nvPr/>
        </p:nvSpPr>
        <p:spPr>
          <a:xfrm>
            <a:off x="6301691" y="4079571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A8C041-A389-C8B3-89FC-95DA1FD1C9CF}"/>
              </a:ext>
            </a:extLst>
          </p:cNvPr>
          <p:cNvSpPr txBox="1"/>
          <p:nvPr/>
        </p:nvSpPr>
        <p:spPr>
          <a:xfrm>
            <a:off x="386698" y="3832683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17DBD4-F3F8-E6FF-D78D-A7C88E67F0C5}"/>
              </a:ext>
            </a:extLst>
          </p:cNvPr>
          <p:cNvSpPr txBox="1"/>
          <p:nvPr/>
        </p:nvSpPr>
        <p:spPr>
          <a:xfrm>
            <a:off x="7488794" y="4310488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Comic Sans MS" panose="030F0702030302020204" pitchFamily="66" charset="0"/>
              </a:rPr>
              <a:t>..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E875E5-766C-1649-D389-04ED5687A067}"/>
              </a:ext>
            </a:extLst>
          </p:cNvPr>
          <p:cNvSpPr txBox="1"/>
          <p:nvPr/>
        </p:nvSpPr>
        <p:spPr>
          <a:xfrm>
            <a:off x="2704066" y="5466292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22E5CA-ECD4-BD08-4910-C4CFA9024364}"/>
              </a:ext>
            </a:extLst>
          </p:cNvPr>
          <p:cNvSpPr txBox="1"/>
          <p:nvPr/>
        </p:nvSpPr>
        <p:spPr>
          <a:xfrm>
            <a:off x="3864874" y="5466292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343873-229D-5CCD-F5FD-0EC12131DDA1}"/>
              </a:ext>
            </a:extLst>
          </p:cNvPr>
          <p:cNvSpPr txBox="1"/>
          <p:nvPr/>
        </p:nvSpPr>
        <p:spPr>
          <a:xfrm>
            <a:off x="5086118" y="5439482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F1354C-FE20-1587-EBCE-F6FB23F8B133}"/>
              </a:ext>
            </a:extLst>
          </p:cNvPr>
          <p:cNvSpPr txBox="1"/>
          <p:nvPr/>
        </p:nvSpPr>
        <p:spPr>
          <a:xfrm>
            <a:off x="6265617" y="5454741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5BB7D6-66E0-4B82-053C-1F758860A10F}"/>
              </a:ext>
            </a:extLst>
          </p:cNvPr>
          <p:cNvSpPr txBox="1"/>
          <p:nvPr/>
        </p:nvSpPr>
        <p:spPr>
          <a:xfrm>
            <a:off x="7476812" y="5479405"/>
            <a:ext cx="119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latin typeface="Comic Sans MS" panose="030F0702030302020204" pitchFamily="66" charset="0"/>
              </a:rPr>
              <a:t>..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D1AB6B-94AF-5979-A371-6D435C5F7050}"/>
              </a:ext>
            </a:extLst>
          </p:cNvPr>
          <p:cNvSpPr txBox="1"/>
          <p:nvPr/>
        </p:nvSpPr>
        <p:spPr>
          <a:xfrm rot="16200000">
            <a:off x="5911623" y="3291863"/>
            <a:ext cx="6697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000" dirty="0"/>
              <a:t>הצעות: עבור משבצות "מהנות", כתבו: חזרו להתחלה. גלגלו שוב. החליפו עם שחקן אחר. המשיכו 4 משבצות. חזרו 3 משבצות אחורה.</a:t>
            </a:r>
            <a:endParaRPr lang="en-US" sz="1000" i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17AB24B-B878-1E6E-F711-5A54B891C3E9}"/>
              </a:ext>
            </a:extLst>
          </p:cNvPr>
          <p:cNvSpPr txBox="1"/>
          <p:nvPr/>
        </p:nvSpPr>
        <p:spPr>
          <a:xfrm rot="16200000">
            <a:off x="-969126" y="5863601"/>
            <a:ext cx="154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900" dirty="0"/>
              <a:t>הצעות: גררו פאות למשבצות "חזרה להתחלה" וכו'.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67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693BCCAF-3C94-440E-8AE9-6E8197C7AFD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65E01-6F32-4328-A77D-6694DFCDC120}"/>
              </a:ext>
            </a:extLst>
          </p:cNvPr>
          <p:cNvSpPr txBox="1"/>
          <p:nvPr/>
        </p:nvSpPr>
        <p:spPr>
          <a:xfrm>
            <a:off x="859313" y="1565970"/>
            <a:ext cx="74253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מידע על המשחק הזה:</a:t>
            </a:r>
            <a:endParaRPr lang="en-US" dirty="0"/>
          </a:p>
          <a:p>
            <a:pPr algn="ctr"/>
            <a:r>
              <a:rPr lang="he-IL" dirty="0"/>
              <a:t>:</a:t>
            </a:r>
            <a:endParaRPr lang="en-US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he-IL" dirty="0"/>
              <a:t>איך לשחק את המשחק:</a:t>
            </a:r>
            <a:endParaRPr lang="en-US" dirty="0"/>
          </a:p>
          <a:p>
            <a:pPr algn="ctr"/>
            <a:endParaRPr lang="en-US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204B5-7C4B-4790-ABA9-4D96AD345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8" y="123764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78DDF-07B1-4A10-B4BA-F9058D2B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018" y="17254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2BB1BC-F299-411A-85C9-F9E33AABD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2538" y="5771051"/>
            <a:ext cx="914400" cy="914400"/>
          </a:xfrm>
          <a:prstGeom prst="rect">
            <a:avLst/>
          </a:prstGeom>
        </p:spPr>
      </p:pic>
      <p:pic>
        <p:nvPicPr>
          <p:cNvPr id="8" name="Picture 7" descr="A picture containing blue, photo, sitting, water&#10;&#10;Description automatically generated">
            <a:extLst>
              <a:ext uri="{FF2B5EF4-FFF2-40B4-BE49-F238E27FC236}">
                <a16:creationId xmlns:a16="http://schemas.microsoft.com/office/drawing/2014/main" id="{FC8A8E47-7CE4-4C05-83D8-4FA9A31A144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05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FDA4A1-908C-4477-B35A-0BAD0FEDA181}"/>
              </a:ext>
            </a:extLst>
          </p:cNvPr>
          <p:cNvSpPr txBox="1"/>
          <p:nvPr/>
        </p:nvSpPr>
        <p:spPr>
          <a:xfrm>
            <a:off x="2414444" y="75751"/>
            <a:ext cx="434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/>
              <a:t>כתבו כאן את שם המשחק שלכם.</a:t>
            </a:r>
            <a:endParaRPr lang="en-US" sz="33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19807</TotalTime>
  <Words>112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Shaul</dc:creator>
  <cp:lastModifiedBy>Joel Shaul</cp:lastModifiedBy>
  <cp:revision>119</cp:revision>
  <cp:lastPrinted>2018-06-03T16:43:55Z</cp:lastPrinted>
  <dcterms:created xsi:type="dcterms:W3CDTF">2018-06-02T09:37:33Z</dcterms:created>
  <dcterms:modified xsi:type="dcterms:W3CDTF">2025-12-12T12:52:33Z</dcterms:modified>
</cp:coreProperties>
</file>