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0"/>
  </p:notesMasterIdLst>
  <p:sldIdLst>
    <p:sldId id="898" r:id="rId2"/>
    <p:sldId id="899" r:id="rId3"/>
    <p:sldId id="902" r:id="rId4"/>
    <p:sldId id="887" r:id="rId5"/>
    <p:sldId id="901" r:id="rId6"/>
    <p:sldId id="900" r:id="rId7"/>
    <p:sldId id="871" r:id="rId8"/>
    <p:sldId id="903" r:id="rId9"/>
    <p:sldId id="874" r:id="rId10"/>
    <p:sldId id="875" r:id="rId11"/>
    <p:sldId id="876" r:id="rId12"/>
    <p:sldId id="877" r:id="rId13"/>
    <p:sldId id="904" r:id="rId14"/>
    <p:sldId id="880" r:id="rId15"/>
    <p:sldId id="906" r:id="rId16"/>
    <p:sldId id="907" r:id="rId17"/>
    <p:sldId id="908" r:id="rId18"/>
    <p:sldId id="909" r:id="rId19"/>
    <p:sldId id="910" r:id="rId20"/>
    <p:sldId id="911" r:id="rId21"/>
    <p:sldId id="759" r:id="rId22"/>
    <p:sldId id="762" r:id="rId23"/>
    <p:sldId id="763" r:id="rId24"/>
    <p:sldId id="764" r:id="rId25"/>
    <p:sldId id="765" r:id="rId26"/>
    <p:sldId id="766" r:id="rId27"/>
    <p:sldId id="767" r:id="rId28"/>
    <p:sldId id="768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6" r:id="rId37"/>
    <p:sldId id="777" r:id="rId38"/>
    <p:sldId id="778" r:id="rId39"/>
    <p:sldId id="779" r:id="rId40"/>
    <p:sldId id="780" r:id="rId41"/>
    <p:sldId id="781" r:id="rId42"/>
    <p:sldId id="782" r:id="rId43"/>
    <p:sldId id="783" r:id="rId44"/>
    <p:sldId id="784" r:id="rId45"/>
    <p:sldId id="785" r:id="rId46"/>
    <p:sldId id="896" r:id="rId47"/>
    <p:sldId id="787" r:id="rId48"/>
    <p:sldId id="897" r:id="rId49"/>
    <p:sldId id="790" r:id="rId50"/>
    <p:sldId id="791" r:id="rId51"/>
    <p:sldId id="894" r:id="rId52"/>
    <p:sldId id="792" r:id="rId53"/>
    <p:sldId id="793" r:id="rId54"/>
    <p:sldId id="794" r:id="rId55"/>
    <p:sldId id="795" r:id="rId56"/>
    <p:sldId id="786" r:id="rId57"/>
    <p:sldId id="796" r:id="rId58"/>
    <p:sldId id="798" r:id="rId59"/>
    <p:sldId id="799" r:id="rId60"/>
    <p:sldId id="800" r:id="rId61"/>
    <p:sldId id="801" r:id="rId62"/>
    <p:sldId id="802" r:id="rId63"/>
    <p:sldId id="803" r:id="rId64"/>
    <p:sldId id="804" r:id="rId65"/>
    <p:sldId id="805" r:id="rId66"/>
    <p:sldId id="810" r:id="rId67"/>
    <p:sldId id="811" r:id="rId68"/>
    <p:sldId id="812" r:id="rId69"/>
    <p:sldId id="813" r:id="rId70"/>
    <p:sldId id="814" r:id="rId71"/>
    <p:sldId id="816" r:id="rId72"/>
    <p:sldId id="817" r:id="rId73"/>
    <p:sldId id="818" r:id="rId74"/>
    <p:sldId id="819" r:id="rId75"/>
    <p:sldId id="820" r:id="rId76"/>
    <p:sldId id="821" r:id="rId77"/>
    <p:sldId id="822" r:id="rId78"/>
    <p:sldId id="823" r:id="rId79"/>
    <p:sldId id="824" r:id="rId80"/>
    <p:sldId id="825" r:id="rId81"/>
    <p:sldId id="826" r:id="rId82"/>
    <p:sldId id="828" r:id="rId83"/>
    <p:sldId id="829" r:id="rId84"/>
    <p:sldId id="830" r:id="rId85"/>
    <p:sldId id="831" r:id="rId86"/>
    <p:sldId id="832" r:id="rId87"/>
    <p:sldId id="833" r:id="rId88"/>
    <p:sldId id="834" r:id="rId89"/>
    <p:sldId id="835" r:id="rId90"/>
    <p:sldId id="837" r:id="rId91"/>
    <p:sldId id="838" r:id="rId92"/>
    <p:sldId id="839" r:id="rId93"/>
    <p:sldId id="840" r:id="rId94"/>
    <p:sldId id="841" r:id="rId95"/>
    <p:sldId id="842" r:id="rId96"/>
    <p:sldId id="843" r:id="rId97"/>
    <p:sldId id="844" r:id="rId98"/>
    <p:sldId id="846" r:id="rId99"/>
    <p:sldId id="847" r:id="rId100"/>
    <p:sldId id="848" r:id="rId101"/>
    <p:sldId id="849" r:id="rId102"/>
    <p:sldId id="850" r:id="rId103"/>
    <p:sldId id="851" r:id="rId104"/>
    <p:sldId id="852" r:id="rId105"/>
    <p:sldId id="853" r:id="rId106"/>
    <p:sldId id="855" r:id="rId107"/>
    <p:sldId id="856" r:id="rId108"/>
    <p:sldId id="857" r:id="rId109"/>
    <p:sldId id="858" r:id="rId110"/>
    <p:sldId id="859" r:id="rId111"/>
    <p:sldId id="860" r:id="rId112"/>
    <p:sldId id="861" r:id="rId113"/>
    <p:sldId id="862" r:id="rId114"/>
    <p:sldId id="863" r:id="rId115"/>
    <p:sldId id="864" r:id="rId116"/>
    <p:sldId id="865" r:id="rId117"/>
    <p:sldId id="866" r:id="rId118"/>
    <p:sldId id="867" r:id="rId11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D0E0F4"/>
    <a:srgbClr val="DFFF85"/>
    <a:srgbClr val="CCFFFF"/>
    <a:srgbClr val="FF99CC"/>
    <a:srgbClr val="CCECFF"/>
    <a:srgbClr val="99FF99"/>
    <a:srgbClr val="66FFFF"/>
    <a:srgbClr val="FFCC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266" autoAdjust="0"/>
    <p:restoredTop sz="94660" autoAdjust="0"/>
  </p:normalViewPr>
  <p:slideViewPr>
    <p:cSldViewPr>
      <p:cViewPr varScale="1">
        <p:scale>
          <a:sx n="77" d="100"/>
          <a:sy n="77" d="100"/>
        </p:scale>
        <p:origin x="888" y="2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A3FE58D-CC2D-4D8C-AB3D-05ACADB9D23C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654C49-6934-4902-BFB1-941F11C62A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jpeg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png"/><Relationship Id="rId1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5" Type="http://schemas.openxmlformats.org/officeDocument/2006/relationships/image" Target="../media/image59.png"/><Relationship Id="rId10" Type="http://schemas.openxmlformats.org/officeDocument/2006/relationships/image" Target="../media/image53.jpeg"/><Relationship Id="rId19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facebook.com/photo.php?pid=4610124&amp;id=59794403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facebook.com/photo.php?pid=4610130&amp;id=59794403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facebook.com/photo.php?pid=4610108&amp;id=59794403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facebook.com/photo.php?pid=4610110&amp;id=597944038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facebook.com/photo.php?pid=4610125&amp;id=597944038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www.facebook.com/photo.php?pid=4610102&amp;id=597944038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B36E3-B82E-DFDF-D21A-431144AE8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A6936-CD75-B9BE-652E-FA686BAA579E}"/>
              </a:ext>
            </a:extLst>
          </p:cNvPr>
          <p:cNvSpPr txBox="1"/>
          <p:nvPr/>
        </p:nvSpPr>
        <p:spPr>
          <a:xfrm>
            <a:off x="0" y="76200"/>
            <a:ext cx="9143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400" i="1" dirty="0">
                <a:solidFill>
                  <a:srgbClr val="C00000"/>
                </a:solidFill>
                <a:latin typeface="Cambria" panose="02040503050406030204" pitchFamily="18" charset="0"/>
              </a:rPr>
              <a:t>100 תמונות מגניבות של אנשים     לתרגול שיחה!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4" descr="ball.jpg image by dezb99">
            <a:extLst>
              <a:ext uri="{FF2B5EF4-FFF2-40B4-BE49-F238E27FC236}">
                <a16:creationId xmlns:a16="http://schemas.microsoft.com/office/drawing/2014/main" id="{8B54DE66-705A-0F41-26EF-1DBFA359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315">
            <a:off x="-189483" y="1715591"/>
            <a:ext cx="2417009" cy="241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girlscoutsrv.files.wordpress.com/2009/06/goldaward_lauren.jpg?w=350&amp;h=450">
            <a:extLst>
              <a:ext uri="{FF2B5EF4-FFF2-40B4-BE49-F238E27FC236}">
                <a16:creationId xmlns:a16="http://schemas.microsoft.com/office/drawing/2014/main" id="{D37ABB73-683D-E7E3-6E15-11150B87E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767">
            <a:off x="6516428" y="2202329"/>
            <a:ext cx="2895600" cy="286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bbc.qld.edu.au/assets/files/co_curricular_activities.robotics_club/robotics2rgb.jpg">
            <a:extLst>
              <a:ext uri="{FF2B5EF4-FFF2-40B4-BE49-F238E27FC236}">
                <a16:creationId xmlns:a16="http://schemas.microsoft.com/office/drawing/2014/main" id="{914E6474-EAF7-7169-AA54-0C18EC59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21">
            <a:off x="4924528" y="3130570"/>
            <a:ext cx="3179657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24C81-644B-2A0B-C3F7-C49AE1275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00">
            <a:off x="2049906" y="3241451"/>
            <a:ext cx="3388249" cy="2773914"/>
          </a:xfrm>
          <a:prstGeom prst="rect">
            <a:avLst/>
          </a:prstGeom>
        </p:spPr>
      </p:pic>
      <p:pic>
        <p:nvPicPr>
          <p:cNvPr id="5" name="Picture 2" descr="C:\Users\Joel\AppData\Local\Microsoft\Windows\Temporary Internet Files\Content.IE5\CGAFMZBG\MP900178815[1].jpg">
            <a:extLst>
              <a:ext uri="{FF2B5EF4-FFF2-40B4-BE49-F238E27FC236}">
                <a16:creationId xmlns:a16="http://schemas.microsoft.com/office/drawing/2014/main" id="{73EC83F4-1F2E-588E-D720-DCA7D246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47">
            <a:off x="170254" y="4017030"/>
            <a:ext cx="2850374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C487A-A90E-76F9-9D6C-EEC1B830BC47}"/>
              </a:ext>
            </a:extLst>
          </p:cNvPr>
          <p:cNvSpPr txBox="1"/>
          <p:nvPr/>
        </p:nvSpPr>
        <p:spPr>
          <a:xfrm>
            <a:off x="2667000" y="1577206"/>
            <a:ext cx="449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Cambria" panose="02040503050406030204" pitchFamily="18" charset="0"/>
              </a:rPr>
              <a:t>מצגת עם אנימציה לתרגול שיחה עם אנשים</a:t>
            </a:r>
            <a:endParaRPr lang="en-US" sz="27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DE871-0D93-C4CB-402B-DA9FE1097857}"/>
              </a:ext>
            </a:extLst>
          </p:cNvPr>
          <p:cNvSpPr txBox="1"/>
          <p:nvPr/>
        </p:nvSpPr>
        <p:spPr>
          <a:xfrm>
            <a:off x="0" y="6270238"/>
            <a:ext cx="31941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>
                <a:solidFill>
                  <a:srgbClr val="C00000"/>
                </a:solidFill>
                <a:latin typeface="Cambria" panose="02040503050406030204" pitchFamily="18" charset="0"/>
              </a:rPr>
              <a:t>Joel Shaul, LCSW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641C5-C8D5-A028-83D3-B790EA644623}"/>
              </a:ext>
            </a:extLst>
          </p:cNvPr>
          <p:cNvSpPr txBox="1"/>
          <p:nvPr/>
        </p:nvSpPr>
        <p:spPr>
          <a:xfrm>
            <a:off x="6172200" y="6230034"/>
            <a:ext cx="2932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dirty="0"/>
              <a:t>תורגם ע"י ד"ר איילת בן-ששון, מרפאה בעיסוק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8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053824" y="3735603"/>
            <a:ext cx="1765464" cy="13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5171841" y="1727899"/>
            <a:ext cx="2527680" cy="19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F79F94-776F-4704-893A-111461D8E89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932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elizabethguy.com/first%20bike%20r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20321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400BDC-400D-4B29-85F0-D852DD1F7B2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845FD2-DAFC-1FF4-6AC8-57AF215F88F9}"/>
              </a:ext>
            </a:extLst>
          </p:cNvPr>
          <p:cNvGrpSpPr/>
          <p:nvPr/>
        </p:nvGrpSpPr>
        <p:grpSpPr>
          <a:xfrm>
            <a:off x="76200" y="84177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815E3D-D518-D394-8236-9A90DB7C15D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EA9901B-DF99-EC2F-CD8B-462927AAB6A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D07413-8DC9-81DD-5225-9D49B8F401D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DAEFAC9-6A14-B7BC-FBCC-36707A4FD13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B2AB491-5782-1514-F143-CA4D0D880C5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E8D39F-3836-4475-7949-C1B0F5FFA540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3701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FPCLZE64\MP90044427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6438629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20B9C7-0FD3-4304-9D00-7451B5552E6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C2C679-A868-2914-0AB6-8813B5247AEA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718114A-72B9-EF0D-4EE3-732E25068F8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F97555F-247C-C0EB-0F90-C45CDC0B200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A91247-3FB2-8ABF-3B79-8FE30117EE41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1EE815A-145E-1888-2FB0-AAF33149FA4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2B8BB78-9228-1C1D-783D-6F1CB947B61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123B9D-C828-3C36-AE99-BF3B3EE618D3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3698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SEKQHPXE\MP90044103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281506" cy="419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D220BE-1236-4D30-B1C7-AC42A66D8E0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8ADD4B-5F46-905E-641F-EAD378A13F47}"/>
              </a:ext>
            </a:extLst>
          </p:cNvPr>
          <p:cNvGrpSpPr/>
          <p:nvPr/>
        </p:nvGrpSpPr>
        <p:grpSpPr>
          <a:xfrm>
            <a:off x="-2286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76966E-10FC-3567-3C4C-820A63B2C7F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4490B80-8C9B-981F-E826-6516343CBEC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C86601-20E2-1E16-0BBD-ECD365CF3EEB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D31934-BB3C-51AD-631A-73895B3B0E7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012AC255-2994-C041-B7D0-C4503926001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E622B2-F639-FB5E-6636-ABED40EBAB92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88636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PCI1B307\MP9004409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6" y="1442013"/>
            <a:ext cx="4958428" cy="49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005541-BD3C-4444-9455-71E2BBB40BB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486951-16A1-B6E3-AE8F-D06F4C478C86}"/>
              </a:ext>
            </a:extLst>
          </p:cNvPr>
          <p:cNvGrpSpPr/>
          <p:nvPr/>
        </p:nvGrpSpPr>
        <p:grpSpPr>
          <a:xfrm>
            <a:off x="55626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A0F34EA-E0C1-83A5-4054-AFEADC3BBDC4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57A9B24-A14F-E9FC-850A-AFA9C62A096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200B8A-4100-36FC-84B9-2080E654931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86460C-8261-C9FB-5939-6D027DC8EFA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E85911D8-11F4-3392-BBB3-26D36E98E4F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B3BBE8-A1E0-CECB-3471-347B5EC8AA7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0678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makezine.com/upload/2008/07/fashioning_technology/ePuppets07140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65" y="1072241"/>
            <a:ext cx="4598506" cy="503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D659DB-21C2-44C8-A537-6135567EE7A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A5BC58-4425-D9A1-AF66-D366878D9FC5}"/>
              </a:ext>
            </a:extLst>
          </p:cNvPr>
          <p:cNvGrpSpPr/>
          <p:nvPr/>
        </p:nvGrpSpPr>
        <p:grpSpPr>
          <a:xfrm>
            <a:off x="381000" y="52372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D0FA45-2BD5-5510-64F4-DD38CED93B6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0C1024F4-F080-A6C2-79A1-8899EB4DC69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10A5FB-7F64-493E-0256-4920E08F3521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5D1BB8-2D13-47F6-3902-020F7CDA5DE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14BA52F-7D9D-6527-1844-E63E43AB147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BC0302-0D8E-4D4A-F11D-290CD5BE38D2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2686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lscoutsrv.files.wordpress.com/2009/06/goldaward_lauren.jpg?w=350&amp;h=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5410200" cy="534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BA918-12AF-F0CD-1227-B431B5A18523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6CAC10-9823-7A3C-993E-F495DB90DDC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560DFDAF-73C3-D604-C1A3-24866DE8882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68904D-9199-B17A-E990-C83110F48A8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6BDF04-7983-9C84-E5DF-58275FB71477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13ED0C08-2AA4-0401-4616-5A16DFE80A5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94EC7C5-364A-1D50-C4FB-7A46E240008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9995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kelia-blog.img.jugem.jp/20070124_197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73" y="1219200"/>
            <a:ext cx="5632959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C90-C962-4AFF-8A7B-50E581F5B7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653D2-39C6-9D7B-3C90-8512991D9DAE}"/>
              </a:ext>
            </a:extLst>
          </p:cNvPr>
          <p:cNvGrpSpPr/>
          <p:nvPr/>
        </p:nvGrpSpPr>
        <p:grpSpPr>
          <a:xfrm>
            <a:off x="-8614" y="171615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9595E2-C3FF-011B-4555-AEF3F8DCDE22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27BE25F2-7E59-DCAC-F3E1-BF4B7F434A1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0A0876-E1ED-17F2-19CF-6EBBCC42352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B80682A-EBE1-2F18-13C5-F7449FAC52C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BB0D74A-4D97-49AE-0229-DC7BDE06816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101F81-F08E-7720-381D-5C407CF076C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46956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ottifamily.typepad.com/.a/6a00d83451c80d69e20120a57262e2970c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299199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9F4B21-51FD-418C-82DE-E3265DF4C22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1BBE9-3F54-D67D-7DCA-CBE5EEAC0ABD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C7395B-91D0-BDFC-81B5-EB34C09DF2C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47DFC2B-3A47-01CE-39AB-9848773A256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DCEC25-D8D9-6642-8521-F7A2CFE6438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BFF6A8-3898-B388-2720-0BC4294ED0D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4F9D2A0-5D84-5B33-B9F4-9F753818332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3A4A67-364A-EE1A-58AC-8100F57B4C6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00021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4.ggpht.com/_DaVrSoGrCjU/SXpFTv7T9HI/AAAAAAAABVo/kUEes9Fpu6k/DSCF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79" y="990600"/>
            <a:ext cx="5416721" cy="532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CF82EF-3D38-4287-9A7F-77B0FB4C707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FEDDC6-213C-E906-B176-8030F6F8159E}"/>
              </a:ext>
            </a:extLst>
          </p:cNvPr>
          <p:cNvGrpSpPr/>
          <p:nvPr/>
        </p:nvGrpSpPr>
        <p:grpSpPr>
          <a:xfrm>
            <a:off x="0" y="68275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227C4E-A153-CECE-8B33-1A5B46F79FD6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F6C24DC-6546-578F-66E0-C27EC677608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6D70CA-B734-4A52-D984-77693548359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56053A-2620-433E-8848-4DF019930D80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A3BECEBA-AB98-5D36-3C0D-C4DBF4D83A4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BAD75F-0877-91DB-4F62-D50C398C5BE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6807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galchenko.com/oldsite/pictures/Olga_in_Agoura/January_2006/Beth_did_my_hair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638800" cy="509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789361-62C1-4FA2-8C8D-A86D9E0036E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C77BE7-B0A1-723A-FE08-3C5D0E52927C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C1CD759-D2D0-3DB8-2841-B627B9592908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97D9E9A-C07D-10AB-6111-95D4861026B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85519B-802D-D683-C9D5-6B31DF3C690F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E3EBEC-276A-E16D-F63B-7950228F42D0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94A990C-3CCF-766E-0FE2-0A083447816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E9047F-B59A-C8E1-2BEC-5C4D3D341F8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159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82" y="3569806"/>
            <a:ext cx="1237084" cy="16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711346"/>
            <a:ext cx="1752600" cy="23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4A3C3E-E5B4-44E7-A16E-382BDE647C2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80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age48.webshots.com/48/3/16/81/2459316810084580827WzVoov_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495800" cy="569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6C7A95-E05C-42F8-A6E5-0A63988C20E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8F65CC-6A5B-9CC1-DF64-23D575BA0E77}"/>
              </a:ext>
            </a:extLst>
          </p:cNvPr>
          <p:cNvGrpSpPr/>
          <p:nvPr/>
        </p:nvGrpSpPr>
        <p:grpSpPr>
          <a:xfrm>
            <a:off x="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ADE0789-7B21-0D4C-65FA-C7268DA6DC0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792959D-72C3-CD05-3E80-AF948573187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E2050A-5147-37A4-0EFF-203E0B2E9D3D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7EA4CD-5631-C85E-907E-F853B518A9A0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71878A75-CF69-AFAD-5FB7-A86E368F23F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547B92-9431-0BB5-52A8-63B7396A2BA0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4839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q891iG4n0hE/RniZqQgkdYI/AAAAAAAAB2c/mEJ8KwL_hBA/s576/IMG_1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1885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B568C05-2010-43A0-002B-3A7A13BC666E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D9ACA4-C9B3-3A6F-8E28-403DDF01E56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C432C4CC-D99D-89ED-9CA4-4F31B8484DC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2466F8-997D-55A1-2C9D-A6A02944399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B6097E-9352-5CBE-F029-40528A933F0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C7ABBFF1-AF83-C904-EF1D-6EFA9506A8D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023868-69AD-AF9A-C46B-ACF5BB40A9E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92165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guitarrepair.com/Amp_Re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5687906" cy="508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20E663-851B-48CC-BC3C-71FD4F2CD70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8D155E-2900-FBB2-90CC-A648C79F8D93}"/>
              </a:ext>
            </a:extLst>
          </p:cNvPr>
          <p:cNvGrpSpPr/>
          <p:nvPr/>
        </p:nvGrpSpPr>
        <p:grpSpPr>
          <a:xfrm>
            <a:off x="0" y="152399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5D51D6-AFDA-81CE-E5DC-44979EE500F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8892EA1-4749-83EE-B007-AD4CA61C1D8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A8B3FE-E468-513E-95B9-D48E21AD085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1899F1-4D8D-DAF5-E571-DAFA03290A4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B76A2AC-E2ED-8177-8607-738675FD778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7A54C3-0375-618A-B7F9-BFC7AE71F463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54176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-gpdKUAvGL4/Ru2SKDE0k2I/AAAAAAAABdI/FIZV7GbMDSs/Russian+River+June+2007+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2992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E0C826-B3AD-4F88-8A7C-EFECB1CFCD6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2937A6-0AC5-A537-E1CC-5275C58AF859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27F26B-43A5-BE88-2A16-695D0D30C018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344CE971-C105-AF9D-2450-F3FD2662D00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97EFCB-AB25-0D64-E031-E15EF4B99A0F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5E9CAF8-9243-9ECE-B252-469E0DECA951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CBDF9DE7-9652-E3C2-0C44-FF5D37F3A92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E97148-478D-DE3F-62FE-9CA84DF4411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45962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illowhousechronicles.files.wordpress.com/2009/09/fairtrain.jpg?w=500&amp;h=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788" y="1066800"/>
            <a:ext cx="6175375" cy="49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ED06A3-509E-402A-995D-84514A599D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5FBEE1-BF36-8567-3660-BC413EFE4E7C}"/>
              </a:ext>
            </a:extLst>
          </p:cNvPr>
          <p:cNvGrpSpPr/>
          <p:nvPr/>
        </p:nvGrpSpPr>
        <p:grpSpPr>
          <a:xfrm>
            <a:off x="-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63F0C3-6FC9-44B4-DA01-95236BBC721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41B3358-9E4A-E2D6-198E-8DF3872D98E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4089CE-4844-C450-804D-0D5E923B781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840B3E-51BC-94F8-3AEF-FC1227D983D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9270A18-BED2-8D8E-72FD-B742353A04E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882B9E-13C9-58A6-3DBE-73B3B6849C0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9782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gsyork.co.uk/assets/galleries/335/11image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143000"/>
            <a:ext cx="650239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214EAB-5EEF-4A08-A44F-B008F896D81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E85FC2-7845-7B31-78A5-ED176BE4A456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49BB83-327A-4E4C-8FF9-6026D23FE37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15" name="Explosion 1 1">
                <a:extLst>
                  <a:ext uri="{FF2B5EF4-FFF2-40B4-BE49-F238E27FC236}">
                    <a16:creationId xmlns:a16="http://schemas.microsoft.com/office/drawing/2014/main" id="{6319C641-3406-6442-D06E-9573C9F501B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1A576C-077C-B2F7-60B2-3F86F536637D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EE9252-62F1-0DC4-7599-F0335D3134C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3" name="Explosion 1 8">
                <a:extLst>
                  <a:ext uri="{FF2B5EF4-FFF2-40B4-BE49-F238E27FC236}">
                    <a16:creationId xmlns:a16="http://schemas.microsoft.com/office/drawing/2014/main" id="{076357FF-28C6-6E9E-6EA8-F19770AE8DE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D248BC-B178-205D-ACAB-4D7F23B55AF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86833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earthforce.org/files/1495_image2_the_team_at_work_with_mr._summ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6541864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92F710-7719-4D23-ABB4-4297660F6EC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4B9CAC-96F1-5CE2-A987-E4EE46D17012}"/>
              </a:ext>
            </a:extLst>
          </p:cNvPr>
          <p:cNvGrpSpPr/>
          <p:nvPr/>
        </p:nvGrpSpPr>
        <p:grpSpPr>
          <a:xfrm>
            <a:off x="-533400" y="0"/>
            <a:ext cx="3733800" cy="6553200"/>
            <a:chOff x="76200" y="0"/>
            <a:chExt cx="3733800" cy="6553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102084-530B-BCCC-0EAA-E5FBFDB2FBD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15" name="Explosion 1 1">
                <a:extLst>
                  <a:ext uri="{FF2B5EF4-FFF2-40B4-BE49-F238E27FC236}">
                    <a16:creationId xmlns:a16="http://schemas.microsoft.com/office/drawing/2014/main" id="{0197914E-3CA4-0FAA-55C0-051B21A2E77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29C68B-C801-AF2A-8230-374A684A317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51F4E2-6F3C-3E05-9E4F-EB9B313A8EA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3" name="Explosion 1 8">
                <a:extLst>
                  <a:ext uri="{FF2B5EF4-FFF2-40B4-BE49-F238E27FC236}">
                    <a16:creationId xmlns:a16="http://schemas.microsoft.com/office/drawing/2014/main" id="{174E71BA-F09C-F22A-2A32-6F2125B13BC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7A9E0C-1188-6D6B-3E32-B245306D619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0724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media-cdn.tripadvisor.com/media/photo-s/01/12/4b/4f/son-holding-a-snake-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" y="1372694"/>
            <a:ext cx="5334478" cy="487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A0644-5376-4C46-A330-A143D50B5A1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74828-BCEC-3F72-1594-FD534FD3BB5D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046EB61-32B7-FA51-679E-E778FE37584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15" name="Explosion 1 1">
                <a:extLst>
                  <a:ext uri="{FF2B5EF4-FFF2-40B4-BE49-F238E27FC236}">
                    <a16:creationId xmlns:a16="http://schemas.microsoft.com/office/drawing/2014/main" id="{43418B54-B953-B7F1-7E3E-216760EC3FC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52F454-BC4C-D475-0DCA-A7009ADCFFA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4F2980-1CF9-EF40-3FBE-2A2DCFDFD2D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3" name="Explosion 1 8">
                <a:extLst>
                  <a:ext uri="{FF2B5EF4-FFF2-40B4-BE49-F238E27FC236}">
                    <a16:creationId xmlns:a16="http://schemas.microsoft.com/office/drawing/2014/main" id="{9864CD9E-358B-9753-3CEC-FC8B7146CCD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2665B2-1C59-CA8E-5194-A13129B04A7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32330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reviewpress.lohudblogs.com/files/2010/07/mv071410campwood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237"/>
            <a:ext cx="5029200" cy="59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6A8971-170A-413A-B34C-A086333D3F4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F5642F-F938-791A-0305-71B6AAE10546}"/>
              </a:ext>
            </a:extLst>
          </p:cNvPr>
          <p:cNvGrpSpPr/>
          <p:nvPr/>
        </p:nvGrpSpPr>
        <p:grpSpPr>
          <a:xfrm>
            <a:off x="0" y="0"/>
            <a:ext cx="3733800" cy="6553200"/>
            <a:chOff x="76200" y="0"/>
            <a:chExt cx="3733800" cy="6553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67201B-368D-19AD-7B2F-2FA6BC3A46E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15" name="Explosion 1 1">
                <a:extLst>
                  <a:ext uri="{FF2B5EF4-FFF2-40B4-BE49-F238E27FC236}">
                    <a16:creationId xmlns:a16="http://schemas.microsoft.com/office/drawing/2014/main" id="{713CDEBA-232D-130B-A5A3-138B8B58A5B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2EA522-D90B-2EC9-297A-44DB896A1CAE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74A1A5-B352-05AC-4566-5B1059C6C20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3" name="Explosion 1 8">
                <a:extLst>
                  <a:ext uri="{FF2B5EF4-FFF2-40B4-BE49-F238E27FC236}">
                    <a16:creationId xmlns:a16="http://schemas.microsoft.com/office/drawing/2014/main" id="{053FCE30-2495-0BE5-4A4F-EE4FAC5E22F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3287E3-8728-34AE-2569-320AA7A8A34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236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88" y="3684521"/>
            <a:ext cx="1634566" cy="133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1905001"/>
            <a:ext cx="23799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440F30-E545-416E-95FA-AD59360FD7B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89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65FA-4BEF-DCC7-D9F6-ED32BC73E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D8DBEF-AE14-D525-AC43-0A73E8A39F92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4966F-1E1A-64E1-E622-FD019242B95D}"/>
              </a:ext>
            </a:extLst>
          </p:cNvPr>
          <p:cNvSpPr txBox="1"/>
          <p:nvPr/>
        </p:nvSpPr>
        <p:spPr>
          <a:xfrm>
            <a:off x="144143" y="62384"/>
            <a:ext cx="36957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900" dirty="0">
                <a:solidFill>
                  <a:schemeClr val="bg1"/>
                </a:solidFill>
                <a:latin typeface="Cambria" panose="02040503050406030204" pitchFamily="18" charset="0"/>
              </a:rPr>
              <a:t>איזה עוד דברים אתה אוהב- דברים שאתה אוהב לדבר עליהם?</a:t>
            </a:r>
            <a:endParaRPr lang="en-US" sz="3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D4739467-5FB7-AB04-9B7B-646DC3CFA596}"/>
              </a:ext>
            </a:extLst>
          </p:cNvPr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http://www.clker.com/cliparts/m/J/G/p/l/p/brain-blank-hi.png">
            <a:extLst>
              <a:ext uri="{FF2B5EF4-FFF2-40B4-BE49-F238E27FC236}">
                <a16:creationId xmlns:a16="http://schemas.microsoft.com/office/drawing/2014/main" id="{E282F14E-5BF7-0D8C-9130-007791929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BE766-A241-549B-11F7-DFD409C979E8}"/>
              </a:ext>
            </a:extLst>
          </p:cNvPr>
          <p:cNvSpPr txBox="1"/>
          <p:nvPr/>
        </p:nvSpPr>
        <p:spPr>
          <a:xfrm>
            <a:off x="5234958" y="-304800"/>
            <a:ext cx="241123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23F654-0BFA-1D8A-DB58-6C5A1CE1FEC7}"/>
              </a:ext>
            </a:extLst>
          </p:cNvPr>
          <p:cNvSpPr txBox="1"/>
          <p:nvPr/>
        </p:nvSpPr>
        <p:spPr>
          <a:xfrm>
            <a:off x="1447800" y="2773501"/>
            <a:ext cx="129875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5507FC-F045-10BC-04C0-620D6A623FA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6315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1" y="187910"/>
            <a:ext cx="30950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אם אתה רק מדבר על מה שמעניין אותך, זה לא הוגן. זה לא נחמד. 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1945" y="1295400"/>
            <a:ext cx="3451455" cy="3346590"/>
            <a:chOff x="9798769" y="789991"/>
            <a:chExt cx="4450631" cy="4315409"/>
          </a:xfrm>
        </p:grpSpPr>
        <p:sp>
          <p:nvSpPr>
            <p:cNvPr id="28" name="Oval Callout 27"/>
            <p:cNvSpPr/>
            <p:nvPr/>
          </p:nvSpPr>
          <p:spPr>
            <a:xfrm>
              <a:off x="9798769" y="789991"/>
              <a:ext cx="4450631" cy="4315409"/>
            </a:xfrm>
            <a:prstGeom prst="wedgeEllipseCallout">
              <a:avLst>
                <a:gd name="adj1" fmla="val -45904"/>
                <a:gd name="adj2" fmla="val 72289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468624" y="1447800"/>
              <a:ext cx="3628376" cy="2968396"/>
              <a:chOff x="609600" y="3429000"/>
              <a:chExt cx="2757815" cy="2057400"/>
            </a:xfrm>
          </p:grpSpPr>
          <p:pic>
            <p:nvPicPr>
              <p:cNvPr id="36" name="Picture 4" descr="http://cdn3-www.craveonline.com/assets/uploads/gallery/top-10-best-video-game-controller-of-all-time/gamecube_controlle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0311">
                <a:off x="630364" y="3858751"/>
                <a:ext cx="1234325" cy="960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0" descr="https://d3ui957tjb5bqd.cloudfront.net/images/screenshots/products/18/183/183773/lego_brick-o.jpg?141061651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09600" y="4806072"/>
                <a:ext cx="987574" cy="680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4" descr="http://pngimg.com/upload/laptop_PNG5910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87046">
                <a:off x="1629542" y="4863197"/>
                <a:ext cx="826570" cy="60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6" descr="http://news.doddleme.com/wp-content/uploads/2013/05/tv-noise-static1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11261" y="4066031"/>
                <a:ext cx="956154" cy="780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www.cliparthut.com/clip-arts/149/minecraft-steve-149149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3429000"/>
                <a:ext cx="721568" cy="959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-609600" y="2996831"/>
            <a:ext cx="5050875" cy="3937369"/>
            <a:chOff x="-533400" y="2996831"/>
            <a:chExt cx="5050875" cy="3937369"/>
          </a:xfrm>
        </p:grpSpPr>
        <p:pic>
          <p:nvPicPr>
            <p:cNvPr id="42" name="Picture 41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150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528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2117567-217D-4671-983D-E71C9DAC6EAD}"/>
              </a:ext>
            </a:extLst>
          </p:cNvPr>
          <p:cNvSpPr/>
          <p:nvPr/>
        </p:nvSpPr>
        <p:spPr>
          <a:xfrm>
            <a:off x="4263507" y="6656273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8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42BC-1172-AE0F-2B42-13C8A86C0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B1E943-F0B9-073A-C966-8B59BD914A03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EC9F49-4DBD-512E-9F27-61AC0C036D7F}"/>
              </a:ext>
            </a:extLst>
          </p:cNvPr>
          <p:cNvGrpSpPr/>
          <p:nvPr/>
        </p:nvGrpSpPr>
        <p:grpSpPr>
          <a:xfrm>
            <a:off x="3810000" y="0"/>
            <a:ext cx="5410200" cy="6705785"/>
            <a:chOff x="3810000" y="0"/>
            <a:chExt cx="5410200" cy="6705785"/>
          </a:xfrm>
        </p:grpSpPr>
        <p:pic>
          <p:nvPicPr>
            <p:cNvPr id="12" name="Picture 6" descr="http://www.clker.com/cliparts/m/J/G/p/l/p/brain-blank-md.png">
              <a:extLst>
                <a:ext uri="{FF2B5EF4-FFF2-40B4-BE49-F238E27FC236}">
                  <a16:creationId xmlns:a16="http://schemas.microsoft.com/office/drawing/2014/main" id="{C3F6C274-28AB-2C0B-DA4F-5D50949B29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38100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clker.com/cliparts/m/J/G/p/l/p/brain-blank-md.png">
              <a:extLst>
                <a:ext uri="{FF2B5EF4-FFF2-40B4-BE49-F238E27FC236}">
                  <a16:creationId xmlns:a16="http://schemas.microsoft.com/office/drawing/2014/main" id="{5E915718-F6FE-768F-9030-00C43AF29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9436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www.clker.com/cliparts/m/J/G/p/l/p/brain-blank-md.png">
              <a:extLst>
                <a:ext uri="{FF2B5EF4-FFF2-40B4-BE49-F238E27FC236}">
                  <a16:creationId xmlns:a16="http://schemas.microsoft.com/office/drawing/2014/main" id="{BF525066-D6D8-30B4-50B1-21574B35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45495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www.clker.com/cliparts/m/J/G/p/l/p/brain-blank-md.png">
              <a:extLst>
                <a:ext uri="{FF2B5EF4-FFF2-40B4-BE49-F238E27FC236}">
                  <a16:creationId xmlns:a16="http://schemas.microsoft.com/office/drawing/2014/main" id="{F884AA7B-9D50-0FD0-36EF-AF1B659658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67593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12CCCE-5B6B-6A2B-C3BD-DE83094C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284" y="4572000"/>
              <a:ext cx="2078916" cy="2133785"/>
            </a:xfrm>
            <a:prstGeom prst="rect">
              <a:avLst/>
            </a:prstGeom>
          </p:spPr>
        </p:pic>
        <p:pic>
          <p:nvPicPr>
            <p:cNvPr id="18" name="Picture 6" descr="http://www.clker.com/cliparts/m/J/G/p/l/p/brain-blank-md.png">
              <a:extLst>
                <a:ext uri="{FF2B5EF4-FFF2-40B4-BE49-F238E27FC236}">
                  <a16:creationId xmlns:a16="http://schemas.microsoft.com/office/drawing/2014/main" id="{CDC65578-5B8F-46CD-2FB3-3A5400402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091362" y="45593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pngimg.com/upload/horse_PNG2549.png">
              <a:extLst>
                <a:ext uri="{FF2B5EF4-FFF2-40B4-BE49-F238E27FC236}">
                  <a16:creationId xmlns:a16="http://schemas.microsoft.com/office/drawing/2014/main" id="{B50CB63A-7D19-EA42-0898-3A731AA207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60456" y="228600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upload.wikimedia.org/wikipedia/commons/thumb/a/a0/Soccerball_mask_transparent_background.svg/191px-Soccerball_mask_transparent_background.svg.png">
              <a:extLst>
                <a:ext uri="{FF2B5EF4-FFF2-40B4-BE49-F238E27FC236}">
                  <a16:creationId xmlns:a16="http://schemas.microsoft.com/office/drawing/2014/main" id="{C2F067C6-06B2-F649-3F72-7552EFA80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311" y="228600"/>
              <a:ext cx="848088" cy="85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dc468.4shared.com/img/EwH04ibj/s7/12a0f677688/crayon_blue_2">
              <a:extLst>
                <a:ext uri="{FF2B5EF4-FFF2-40B4-BE49-F238E27FC236}">
                  <a16:creationId xmlns:a16="http://schemas.microsoft.com/office/drawing/2014/main" id="{5D0CD71A-7E82-E6F4-86CC-E37705F6C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5216914" y="2892616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mmediateentourage.com/ie/wp-content/uploads/2011/04/Old+Lady+with+a+Purse+by+Immediate+Entourage.png">
              <a:extLst>
                <a:ext uri="{FF2B5EF4-FFF2-40B4-BE49-F238E27FC236}">
                  <a16:creationId xmlns:a16="http://schemas.microsoft.com/office/drawing/2014/main" id="{8C76EB10-FADF-C51C-E068-9EF941FE82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10079" y="2624706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w.holidaybarbie2014.com/wp-content/uploads/2014/06/HB-2014-transparent-large-full-doll.png">
              <a:extLst>
                <a:ext uri="{FF2B5EF4-FFF2-40B4-BE49-F238E27FC236}">
                  <a16:creationId xmlns:a16="http://schemas.microsoft.com/office/drawing/2014/main" id="{0CCEC7CF-AFE1-2885-6EA9-281FBD3345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65085" y="4876800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freepngimages.com/wp-content/uploads/2014/04/kitten_2.png">
              <a:extLst>
                <a:ext uri="{FF2B5EF4-FFF2-40B4-BE49-F238E27FC236}">
                  <a16:creationId xmlns:a16="http://schemas.microsoft.com/office/drawing/2014/main" id="{1C68AD8A-162A-98C3-1FB9-3A2DF60C5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980" y="483870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EFA693-D7DC-DD66-D954-427E6CAFDB71}"/>
              </a:ext>
            </a:extLst>
          </p:cNvPr>
          <p:cNvSpPr txBox="1"/>
          <p:nvPr/>
        </p:nvSpPr>
        <p:spPr>
          <a:xfrm>
            <a:off x="160150" y="-40184"/>
            <a:ext cx="3533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אתה לא רוצה שאנשים אחרים ירגישו כמו שאתה לוחץ על כפתור "מחק" </a:t>
            </a:r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"DELETE”</a:t>
            </a:r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 על המחשבות והדברים שמעניינים אותו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42" name="Picture 2" descr="http://www.daveiw.co.uk/wp/wp-content/uploads/2014/10/78104505_deletekey2.gif">
            <a:extLst>
              <a:ext uri="{FF2B5EF4-FFF2-40B4-BE49-F238E27FC236}">
                <a16:creationId xmlns:a16="http://schemas.microsoft.com/office/drawing/2014/main" id="{B5B15202-4759-6495-D1DF-97186754B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0"/>
          <a:stretch/>
        </p:blipFill>
        <p:spPr bwMode="auto">
          <a:xfrm>
            <a:off x="-40039" y="4062721"/>
            <a:ext cx="3850039" cy="287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14683B-491E-0C85-37BC-5F7354C05107}"/>
              </a:ext>
            </a:extLst>
          </p:cNvPr>
          <p:cNvSpPr/>
          <p:nvPr/>
        </p:nvSpPr>
        <p:spPr>
          <a:xfrm>
            <a:off x="4304814" y="6633056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2944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5D3C4-E56B-9EE0-88A1-A6FCB7BE8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FAC13F-2F4C-C8CC-6A63-69860CD61722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20CEB-38D9-9508-4E6E-5A73EE4A3A69}"/>
              </a:ext>
            </a:extLst>
          </p:cNvPr>
          <p:cNvSpPr txBox="1"/>
          <p:nvPr/>
        </p:nvSpPr>
        <p:spPr>
          <a:xfrm>
            <a:off x="-144649" y="0"/>
            <a:ext cx="250684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עכשיו אנחנו נתרגל איך להסתכל ולחפש דברים שאנשים אחרים אוהבים...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ttp://www.clker.com/cliparts/m/J/G/p/l/p/brain-blank-hi.png">
            <a:extLst>
              <a:ext uri="{FF2B5EF4-FFF2-40B4-BE49-F238E27FC236}">
                <a16:creationId xmlns:a16="http://schemas.microsoft.com/office/drawing/2014/main" id="{9C60C76B-2843-66F5-B826-B12056E0B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574525" y="855453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5F2531-1EB7-33F3-8877-08CCA5336037}"/>
              </a:ext>
            </a:extLst>
          </p:cNvPr>
          <p:cNvSpPr txBox="1"/>
          <p:nvPr/>
        </p:nvSpPr>
        <p:spPr>
          <a:xfrm>
            <a:off x="2743200" y="1282005"/>
            <a:ext cx="3095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>
                <a:solidFill>
                  <a:srgbClr val="C00000"/>
                </a:solidFill>
                <a:latin typeface="Cambria" panose="02040503050406030204" pitchFamily="18" charset="0"/>
              </a:rPr>
              <a:t>...איך לחשוב על דברים שאנשים אחרים אוהבים..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74AF4D94-851A-96C4-EE6B-7D1DEB396A7B}"/>
              </a:ext>
            </a:extLst>
          </p:cNvPr>
          <p:cNvSpPr/>
          <p:nvPr/>
        </p:nvSpPr>
        <p:spPr>
          <a:xfrm>
            <a:off x="6540649" y="914400"/>
            <a:ext cx="2688412" cy="3426947"/>
          </a:xfrm>
          <a:prstGeom prst="wedgeEllipseCallout">
            <a:avLst>
              <a:gd name="adj1" fmla="val -44267"/>
              <a:gd name="adj2" fmla="val 61205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DC93A-F072-949E-B6D6-BD810A1F28B2}"/>
              </a:ext>
            </a:extLst>
          </p:cNvPr>
          <p:cNvSpPr txBox="1"/>
          <p:nvPr/>
        </p:nvSpPr>
        <p:spPr>
          <a:xfrm>
            <a:off x="6934200" y="914400"/>
            <a:ext cx="1676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...איך מדברים על הדברים האלה.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A5334B-FFDB-F516-55FF-BE900C75EDA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5974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61B4-F09A-ADB7-6155-1F12A560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28699F-72BE-0EBA-301F-053F9D500780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85980-67AA-062F-E5D0-FE412A183C74}"/>
              </a:ext>
            </a:extLst>
          </p:cNvPr>
          <p:cNvSpPr txBox="1"/>
          <p:nvPr/>
        </p:nvSpPr>
        <p:spPr>
          <a:xfrm>
            <a:off x="1447800" y="-93422"/>
            <a:ext cx="7391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500" dirty="0">
                <a:solidFill>
                  <a:prstClr val="white"/>
                </a:solidFill>
                <a:latin typeface="Cambria" panose="02040503050406030204" pitchFamily="18" charset="0"/>
              </a:rPr>
              <a:t>איך לעשות את זה: שלב 1.</a:t>
            </a:r>
            <a:endParaRPr lang="en-US" sz="55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45B08-ACC2-D42B-17C7-4ADC12AC890C}"/>
              </a:ext>
            </a:extLst>
          </p:cNvPr>
          <p:cNvSpPr txBox="1"/>
          <p:nvPr/>
        </p:nvSpPr>
        <p:spPr>
          <a:xfrm>
            <a:off x="76200" y="1304836"/>
            <a:ext cx="21401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srgbClr val="FFFF00"/>
                </a:solidFill>
                <a:latin typeface="Cambria" panose="02040503050406030204" pitchFamily="18" charset="0"/>
              </a:rPr>
              <a:t>נסה במח שלך לכווץ את הדברים שמעניינים אותך רק לרגע. </a:t>
            </a:r>
            <a:endParaRPr lang="en-US" sz="33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2" descr="http://www.clker.com/cliparts/m/J/G/p/l/p/brain-blank-hi.png">
            <a:extLst>
              <a:ext uri="{FF2B5EF4-FFF2-40B4-BE49-F238E27FC236}">
                <a16:creationId xmlns:a16="http://schemas.microsoft.com/office/drawing/2014/main" id="{61BC5205-FC45-32E7-4153-EC1EE967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08" y="762000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30AA76-8CC0-D955-2A7A-1CC284A730A3}"/>
              </a:ext>
            </a:extLst>
          </p:cNvPr>
          <p:cNvGrpSpPr/>
          <p:nvPr/>
        </p:nvGrpSpPr>
        <p:grpSpPr>
          <a:xfrm>
            <a:off x="3312624" y="1066800"/>
            <a:ext cx="2603814" cy="21301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>
              <a:extLst>
                <a:ext uri="{FF2B5EF4-FFF2-40B4-BE49-F238E27FC236}">
                  <a16:creationId xmlns:a16="http://schemas.microsoft.com/office/drawing/2014/main" id="{F696F5E9-260B-A4A2-6250-651534D84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>
              <a:extLst>
                <a:ext uri="{FF2B5EF4-FFF2-40B4-BE49-F238E27FC236}">
                  <a16:creationId xmlns:a16="http://schemas.microsoft.com/office/drawing/2014/main" id="{D3567587-94DB-2525-9E03-CEA148FD0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>
              <a:extLst>
                <a:ext uri="{FF2B5EF4-FFF2-40B4-BE49-F238E27FC236}">
                  <a16:creationId xmlns:a16="http://schemas.microsoft.com/office/drawing/2014/main" id="{D75C7785-00C9-F698-27EC-79037944C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>
              <a:extLst>
                <a:ext uri="{FF2B5EF4-FFF2-40B4-BE49-F238E27FC236}">
                  <a16:creationId xmlns:a16="http://schemas.microsoft.com/office/drawing/2014/main" id="{4C517C61-A1D7-D587-253D-0B0D05F3AE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>
              <a:extLst>
                <a:ext uri="{FF2B5EF4-FFF2-40B4-BE49-F238E27FC236}">
                  <a16:creationId xmlns:a16="http://schemas.microsoft.com/office/drawing/2014/main" id="{0FE1BAEE-AE9D-F94E-7CAD-3906F2A21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0F82F3-F870-EBEA-0F54-79C777F1E42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5781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FA3D-84EF-D4D8-1A6D-18D2E9911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A8E335-4C1D-4098-91CE-661D09D1F839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B3072-7262-1F3C-67B0-EA47858C72D2}"/>
              </a:ext>
            </a:extLst>
          </p:cNvPr>
          <p:cNvSpPr txBox="1"/>
          <p:nvPr/>
        </p:nvSpPr>
        <p:spPr>
          <a:xfrm>
            <a:off x="1550961" y="-66323"/>
            <a:ext cx="7391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5500" dirty="0">
                <a:solidFill>
                  <a:prstClr val="white"/>
                </a:solidFill>
                <a:latin typeface="Cambria" panose="02040503050406030204" pitchFamily="18" charset="0"/>
              </a:rPr>
              <a:t>איך לעשות את זה: שלב 2.</a:t>
            </a:r>
            <a:endParaRPr lang="en-US" sz="55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1CD88-6895-34F9-5718-32ECD69425CD}"/>
              </a:ext>
            </a:extLst>
          </p:cNvPr>
          <p:cNvSpPr txBox="1"/>
          <p:nvPr/>
        </p:nvSpPr>
        <p:spPr>
          <a:xfrm>
            <a:off x="76200" y="1066800"/>
            <a:ext cx="21401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srgbClr val="FFFF00"/>
                </a:solidFill>
                <a:latin typeface="Cambria" panose="02040503050406030204" pitchFamily="18" charset="0"/>
              </a:rPr>
              <a:t>תסתכל על מה שהאדם האחר עושה, מה שהוא מחזיק, מה שהוא מכין</a:t>
            </a:r>
            <a:r>
              <a:rPr lang="en-US" sz="3300" dirty="0">
                <a:solidFill>
                  <a:srgbClr val="FFFF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5" name="Picture 2" descr="http://www.clker.com/cliparts/m/J/G/p/l/p/brain-blank-hi.png">
            <a:extLst>
              <a:ext uri="{FF2B5EF4-FFF2-40B4-BE49-F238E27FC236}">
                <a16:creationId xmlns:a16="http://schemas.microsoft.com/office/drawing/2014/main" id="{E2A9E20D-8602-7F53-B17C-18BA7EDBB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471225" y="817243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B22F15-47AF-EF2A-0F25-69D4593B436B}"/>
              </a:ext>
            </a:extLst>
          </p:cNvPr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>
              <a:extLst>
                <a:ext uri="{FF2B5EF4-FFF2-40B4-BE49-F238E27FC236}">
                  <a16:creationId xmlns:a16="http://schemas.microsoft.com/office/drawing/2014/main" id="{9748A348-FA1F-BEDC-52C3-5F29E0ECC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>
              <a:extLst>
                <a:ext uri="{FF2B5EF4-FFF2-40B4-BE49-F238E27FC236}">
                  <a16:creationId xmlns:a16="http://schemas.microsoft.com/office/drawing/2014/main" id="{C99225D6-E091-0420-610E-FA7514F5B5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>
              <a:extLst>
                <a:ext uri="{FF2B5EF4-FFF2-40B4-BE49-F238E27FC236}">
                  <a16:creationId xmlns:a16="http://schemas.microsoft.com/office/drawing/2014/main" id="{4ED21C49-8E12-3E09-9EE1-094385BAC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>
              <a:extLst>
                <a:ext uri="{FF2B5EF4-FFF2-40B4-BE49-F238E27FC236}">
                  <a16:creationId xmlns:a16="http://schemas.microsoft.com/office/drawing/2014/main" id="{D273129F-2535-BF10-32F7-BDD79B6CF5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>
              <a:extLst>
                <a:ext uri="{FF2B5EF4-FFF2-40B4-BE49-F238E27FC236}">
                  <a16:creationId xmlns:a16="http://schemas.microsoft.com/office/drawing/2014/main" id="{7D04A8CD-4549-4EF2-FDA4-92040D877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F3DA13-2E51-BBF1-52EE-BA0C990F9BD6}"/>
              </a:ext>
            </a:extLst>
          </p:cNvPr>
          <p:cNvGrpSpPr/>
          <p:nvPr/>
        </p:nvGrpSpPr>
        <p:grpSpPr>
          <a:xfrm>
            <a:off x="6172200" y="2057400"/>
            <a:ext cx="2078271" cy="1695410"/>
            <a:chOff x="-3962400" y="1905000"/>
            <a:chExt cx="2078271" cy="1695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50D7CD-CC64-D435-8C2B-FFAAA5A35311}"/>
                </a:ext>
              </a:extLst>
            </p:cNvPr>
            <p:cNvGrpSpPr/>
            <p:nvPr/>
          </p:nvGrpSpPr>
          <p:grpSpPr>
            <a:xfrm>
              <a:off x="-3962400" y="1905000"/>
              <a:ext cx="1981200" cy="992368"/>
              <a:chOff x="-3962400" y="1905000"/>
              <a:chExt cx="1981200" cy="992368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DB16AACE-E509-A866-E4C5-88DE2AC7C66E}"/>
                  </a:ext>
                </a:extLst>
              </p:cNvPr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6C0776C-F81F-A95E-49E6-F2BFFFFFC3EF}"/>
                  </a:ext>
                </a:extLst>
              </p:cNvPr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216E16-5300-B3FB-6B1E-1490B0828D0B}"/>
                </a:ext>
              </a:extLst>
            </p:cNvPr>
            <p:cNvGrpSpPr/>
            <p:nvPr/>
          </p:nvGrpSpPr>
          <p:grpSpPr>
            <a:xfrm rot="2310207">
              <a:off x="-3865329" y="2608042"/>
              <a:ext cx="1981200" cy="992368"/>
              <a:chOff x="-3962400" y="1905000"/>
              <a:chExt cx="1981200" cy="992368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324311C-789D-B9C5-D081-696D23F7A22D}"/>
                  </a:ext>
                </a:extLst>
              </p:cNvPr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2693A36-DE5E-2360-87C1-40A91D089375}"/>
                  </a:ext>
                </a:extLst>
              </p:cNvPr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3A2F85D-DE98-A45F-B7ED-23D5BF0143C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9252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C956-1558-FB08-448A-0492565D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9DDD3B-CCFA-7E94-2EFC-DC6317ABE598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F2D6F-4B1F-9A9F-B9A7-53EA39BA552B}"/>
              </a:ext>
            </a:extLst>
          </p:cNvPr>
          <p:cNvSpPr txBox="1"/>
          <p:nvPr/>
        </p:nvSpPr>
        <p:spPr>
          <a:xfrm>
            <a:off x="-1165264" y="-16449"/>
            <a:ext cx="777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400" dirty="0">
                <a:solidFill>
                  <a:prstClr val="white"/>
                </a:solidFill>
                <a:latin typeface="Cambria" panose="02040503050406030204" pitchFamily="18" charset="0"/>
              </a:rPr>
              <a:t>איך לעשות את זה: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  <a:r>
              <a:rPr lang="he-IL" sz="4400" dirty="0">
                <a:solidFill>
                  <a:prstClr val="white"/>
                </a:solidFill>
                <a:latin typeface="Cambria" panose="02040503050406030204" pitchFamily="18" charset="0"/>
              </a:rPr>
              <a:t>שלב 3</a:t>
            </a:r>
            <a:endParaRPr lang="en-US" sz="44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3BBD2-6176-BC8C-6ADE-1F2000D235C6}"/>
              </a:ext>
            </a:extLst>
          </p:cNvPr>
          <p:cNvSpPr txBox="1"/>
          <p:nvPr/>
        </p:nvSpPr>
        <p:spPr>
          <a:xfrm>
            <a:off x="-304800" y="990600"/>
            <a:ext cx="22925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srgbClr val="FFFF00"/>
                </a:solidFill>
                <a:latin typeface="Cambria" panose="02040503050406030204" pitchFamily="18" charset="0"/>
              </a:rPr>
              <a:t>תעשה את הכי טוב שאתה יכול לדבר על הדברים האלה שאנשים אחרים אוהבים. </a:t>
            </a:r>
            <a:endParaRPr lang="en-US" sz="33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2" descr="http://www.clker.com/cliparts/m/J/G/p/l/p/brain-blank-hi.png">
            <a:extLst>
              <a:ext uri="{FF2B5EF4-FFF2-40B4-BE49-F238E27FC236}">
                <a16:creationId xmlns:a16="http://schemas.microsoft.com/office/drawing/2014/main" id="{ADEE7E4E-0EBD-6AEF-16E2-BEA0A850F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4"/>
          <a:stretch/>
        </p:blipFill>
        <p:spPr bwMode="auto">
          <a:xfrm>
            <a:off x="1299644" y="876022"/>
            <a:ext cx="5131075" cy="59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C98932-A66E-145E-C070-3D5ABBE16C50}"/>
              </a:ext>
            </a:extLst>
          </p:cNvPr>
          <p:cNvGrpSpPr/>
          <p:nvPr/>
        </p:nvGrpSpPr>
        <p:grpSpPr>
          <a:xfrm>
            <a:off x="6249642" y="156512"/>
            <a:ext cx="2688412" cy="3840720"/>
            <a:chOff x="6342880" y="398364"/>
            <a:chExt cx="2688412" cy="3840720"/>
          </a:xfrm>
        </p:grpSpPr>
        <p:sp>
          <p:nvSpPr>
            <p:cNvPr id="31" name="Oval Callout 30">
              <a:extLst>
                <a:ext uri="{FF2B5EF4-FFF2-40B4-BE49-F238E27FC236}">
                  <a16:creationId xmlns:a16="http://schemas.microsoft.com/office/drawing/2014/main" id="{9B3D91DD-B2F8-1BC6-C7FF-0B55D56570AC}"/>
                </a:ext>
              </a:extLst>
            </p:cNvPr>
            <p:cNvSpPr/>
            <p:nvPr/>
          </p:nvSpPr>
          <p:spPr>
            <a:xfrm>
              <a:off x="6342880" y="398364"/>
              <a:ext cx="2688412" cy="3840720"/>
            </a:xfrm>
            <a:prstGeom prst="wedgeEllipseCallout">
              <a:avLst>
                <a:gd name="adj1" fmla="val -44267"/>
                <a:gd name="adj2" fmla="val 61205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2" descr="http://freepngimages.com/wp-content/uploads/2014/04/kitten_2.png">
              <a:extLst>
                <a:ext uri="{FF2B5EF4-FFF2-40B4-BE49-F238E27FC236}">
                  <a16:creationId xmlns:a16="http://schemas.microsoft.com/office/drawing/2014/main" id="{23918D27-F460-18D1-E92F-744948365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283" y="2744352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holidaybarbie2014.com/wp-content/uploads/2014/06/HB-2014-transparent-large-full-doll.png">
              <a:extLst>
                <a:ext uri="{FF2B5EF4-FFF2-40B4-BE49-F238E27FC236}">
                  <a16:creationId xmlns:a16="http://schemas.microsoft.com/office/drawing/2014/main" id="{93E01B25-DFD5-7C8E-250A-3D0DDB2525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7179" y="2586082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dc468.4shared.com/img/EwH04ibj/s7/12a0f677688/crayon_blue_2">
              <a:extLst>
                <a:ext uri="{FF2B5EF4-FFF2-40B4-BE49-F238E27FC236}">
                  <a16:creationId xmlns:a16="http://schemas.microsoft.com/office/drawing/2014/main" id="{9D11CA5B-ED00-53B8-7EDD-20C0A35D1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6803563" y="2092562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upload.wikimedia.org/wikipedia/commons/thumb/a/a0/Soccerball_mask_transparent_background.svg/191px-Soccerball_mask_transparent_background.svg.png">
              <a:extLst>
                <a:ext uri="{FF2B5EF4-FFF2-40B4-BE49-F238E27FC236}">
                  <a16:creationId xmlns:a16="http://schemas.microsoft.com/office/drawing/2014/main" id="{BE619E35-5A95-DDE3-D891-9C6D232C4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862" y="18048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pngimg.com/upload/horse_PNG2549.png">
              <a:extLst>
                <a:ext uri="{FF2B5EF4-FFF2-40B4-BE49-F238E27FC236}">
                  <a16:creationId xmlns:a16="http://schemas.microsoft.com/office/drawing/2014/main" id="{99847233-3C27-A4BC-3924-3DAD45422D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1281" y="548545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immediateentourage.com/ie/wp-content/uploads/2011/04/Old+Lady+with+a+Purse+by+Immediate+Entourage.png">
              <a:extLst>
                <a:ext uri="{FF2B5EF4-FFF2-40B4-BE49-F238E27FC236}">
                  <a16:creationId xmlns:a16="http://schemas.microsoft.com/office/drawing/2014/main" id="{2848CE6E-2ABC-065E-492E-4D8BFB672D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43189" y="7880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F7E164-60DF-7CB3-36E4-64204E47F3F9}"/>
              </a:ext>
            </a:extLst>
          </p:cNvPr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21" name="Picture 4" descr="http://cdn3-www.craveonline.com/assets/uploads/gallery/top-10-best-video-game-controller-of-all-time/gamecube_controller.png">
              <a:extLst>
                <a:ext uri="{FF2B5EF4-FFF2-40B4-BE49-F238E27FC236}">
                  <a16:creationId xmlns:a16="http://schemas.microsoft.com/office/drawing/2014/main" id="{182B6C8F-7146-E9C5-2826-56F8F1403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s://d3ui957tjb5bqd.cloudfront.net/images/screenshots/products/18/183/183773/lego_brick-o.jpg?1410616515">
              <a:extLst>
                <a:ext uri="{FF2B5EF4-FFF2-40B4-BE49-F238E27FC236}">
                  <a16:creationId xmlns:a16="http://schemas.microsoft.com/office/drawing/2014/main" id="{DDE766A4-047B-5919-B900-B801B31B5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pngimg.com/upload/laptop_PNG5910.png">
              <a:extLst>
                <a:ext uri="{FF2B5EF4-FFF2-40B4-BE49-F238E27FC236}">
                  <a16:creationId xmlns:a16="http://schemas.microsoft.com/office/drawing/2014/main" id="{A46C843F-684F-BE00-574A-E40152C3A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://news.doddleme.com/wp-content/uploads/2013/05/tv-noise-static1.jpg">
              <a:extLst>
                <a:ext uri="{FF2B5EF4-FFF2-40B4-BE49-F238E27FC236}">
                  <a16:creationId xmlns:a16="http://schemas.microsoft.com/office/drawing/2014/main" id="{CC99AD39-9197-A02F-38D8-C79C088265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www.cliparthut.com/clip-arts/149/minecraft-steve-149149.png">
              <a:extLst>
                <a:ext uri="{FF2B5EF4-FFF2-40B4-BE49-F238E27FC236}">
                  <a16:creationId xmlns:a16="http://schemas.microsoft.com/office/drawing/2014/main" id="{B0B74560-BC79-149C-D8F3-D3613656B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46A1DF-CF59-F0C6-8E6A-66160342F6E5}"/>
              </a:ext>
            </a:extLst>
          </p:cNvPr>
          <p:cNvGrpSpPr/>
          <p:nvPr/>
        </p:nvGrpSpPr>
        <p:grpSpPr>
          <a:xfrm>
            <a:off x="3661975" y="1428560"/>
            <a:ext cx="1904635" cy="1827987"/>
            <a:chOff x="9762688" y="617479"/>
            <a:chExt cx="2734112" cy="2691078"/>
          </a:xfrm>
        </p:grpSpPr>
        <p:pic>
          <p:nvPicPr>
            <p:cNvPr id="33" name="Picture 12" descr="http://freepngimages.com/wp-content/uploads/2014/04/kitten_2.png">
              <a:extLst>
                <a:ext uri="{FF2B5EF4-FFF2-40B4-BE49-F238E27FC236}">
                  <a16:creationId xmlns:a16="http://schemas.microsoft.com/office/drawing/2014/main" id="{DA77B2D9-458F-5ED3-2F47-7B1358850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245" y="234789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www.holidaybarbie2014.com/wp-content/uploads/2014/06/HB-2014-transparent-large-full-doll.png">
              <a:extLst>
                <a:ext uri="{FF2B5EF4-FFF2-40B4-BE49-F238E27FC236}">
                  <a16:creationId xmlns:a16="http://schemas.microsoft.com/office/drawing/2014/main" id="{B3895AA2-DFA8-52A7-6BCE-DF862ABF0A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62688" y="1473825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dc468.4shared.com/img/EwH04ibj/s7/12a0f677688/crayon_blue_2">
              <a:extLst>
                <a:ext uri="{FF2B5EF4-FFF2-40B4-BE49-F238E27FC236}">
                  <a16:creationId xmlns:a16="http://schemas.microsoft.com/office/drawing/2014/main" id="{3A9ED3EE-B07F-A42C-FA80-4D4086B65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10796996" y="2050577"/>
              <a:ext cx="1063142" cy="5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s://upload.wikimedia.org/wikipedia/commons/thumb/a/a0/Soccerball_mask_transparent_background.svg/191px-Soccerball_mask_transparent_background.svg.png">
              <a:extLst>
                <a:ext uri="{FF2B5EF4-FFF2-40B4-BE49-F238E27FC236}">
                  <a16:creationId xmlns:a16="http://schemas.microsoft.com/office/drawing/2014/main" id="{54AB3629-0F00-5147-05D7-39B5B4736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721" y="19572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pngimg.com/upload/horse_PNG2549.png">
              <a:extLst>
                <a:ext uri="{FF2B5EF4-FFF2-40B4-BE49-F238E27FC236}">
                  <a16:creationId xmlns:a16="http://schemas.microsoft.com/office/drawing/2014/main" id="{A6B8C2E6-9BF4-192C-212F-484ADAD54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72563" y="617479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immediateentourage.com/ie/wp-content/uploads/2011/04/Old+Lady+with+a+Purse+by+Immediate+Entourage.png">
              <a:extLst>
                <a:ext uri="{FF2B5EF4-FFF2-40B4-BE49-F238E27FC236}">
                  <a16:creationId xmlns:a16="http://schemas.microsoft.com/office/drawing/2014/main" id="{55652F5A-23E6-FAA9-44CC-AA9BE6ECE0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870048" y="9404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F490DB4-B910-D292-550D-06356DFFF90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4789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L -0.12691 -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8264-0FFA-D776-0D16-626C0B082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D7618-7E74-390A-8C92-0F11FFC1EB03}"/>
              </a:ext>
            </a:extLst>
          </p:cNvPr>
          <p:cNvSpPr txBox="1"/>
          <p:nvPr/>
        </p:nvSpPr>
        <p:spPr>
          <a:xfrm>
            <a:off x="152400" y="336113"/>
            <a:ext cx="88392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מבוא והוראות למורה/קלינאי/מבוגר: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endParaRPr lang="en-US" sz="2200" dirty="0">
              <a:latin typeface="Cambria" panose="02040503050406030204" pitchFamily="18" charset="0"/>
            </a:endParaRPr>
          </a:p>
          <a:p>
            <a:pPr algn="r" rtl="1"/>
            <a:r>
              <a:rPr lang="he-IL" dirty="0">
                <a:latin typeface="Cambria" panose="02040503050406030204" pitchFamily="18" charset="0"/>
              </a:rPr>
              <a:t>ילדים עם אוטיזם לרב מתקשים להתחיל בשיחות המבוססות על תחומי העניין של אנשים אחרים. אנחנו צריכים לתת להם הזדמנויות לתרגל את זה. </a:t>
            </a:r>
          </a:p>
          <a:p>
            <a:pPr algn="r" rtl="1"/>
            <a:endParaRPr lang="he-IL" dirty="0">
              <a:latin typeface="Cambria" panose="02040503050406030204" pitchFamily="18" charset="0"/>
            </a:endParaRPr>
          </a:p>
          <a:p>
            <a:pPr algn="r" rtl="1"/>
            <a:r>
              <a:rPr lang="he-IL" dirty="0">
                <a:latin typeface="Cambria" panose="02040503050406030204" pitchFamily="18" charset="0"/>
              </a:rPr>
              <a:t>החומרים הללו עוצבו לספק תרגול של התחלת שיחה באופן משחקי ומהנה. </a:t>
            </a:r>
            <a:endParaRPr lang="en-US" sz="2200" dirty="0">
              <a:latin typeface="Cambria" panose="02040503050406030204" pitchFamily="18" charset="0"/>
            </a:endParaRPr>
          </a:p>
          <a:p>
            <a:pPr algn="ctr"/>
            <a:endParaRPr lang="he-IL" sz="22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/>
            <a:r>
              <a:rPr lang="he-IL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הצעות: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endParaRPr lang="en-US" sz="2200" dirty="0">
              <a:latin typeface="Cambria" panose="02040503050406030204" pitchFamily="18" charset="0"/>
            </a:endParaRPr>
          </a:p>
          <a:p>
            <a:pPr marL="342900" indent="-342900" algn="r" rtl="1">
              <a:buAutoNum type="arabicPeriod"/>
            </a:pPr>
            <a:r>
              <a:rPr lang="he-IL" dirty="0">
                <a:latin typeface="Cambria" panose="02040503050406030204" pitchFamily="18" charset="0"/>
              </a:rPr>
              <a:t>זה עובד טוב כשאתה המבוגר משחק את תפקיד האדם בכל שקף. הילד מדבר אליך כשאתה מייצג את הדמות בתמונה. </a:t>
            </a:r>
          </a:p>
          <a:p>
            <a:pPr marL="342900" indent="-342900" algn="r" rtl="1">
              <a:buAutoNum type="arabicPeriod"/>
            </a:pPr>
            <a:r>
              <a:rPr lang="he-IL" dirty="0">
                <a:latin typeface="Cambria" panose="02040503050406030204" pitchFamily="18" charset="0"/>
              </a:rPr>
              <a:t>לילדים שקוראים, הדפיסו את עמוד השאלות/מחמאות/הערות (בשקף הבא) שהילד יוכל להשתמש בו.</a:t>
            </a:r>
          </a:p>
          <a:p>
            <a:pPr marL="342900" indent="-342900" algn="r" rtl="1">
              <a:buAutoNum type="arabicPeriod"/>
            </a:pPr>
            <a:r>
              <a:rPr lang="he-IL" dirty="0">
                <a:latin typeface="Cambria" panose="02040503050406030204" pitchFamily="18" charset="0"/>
              </a:rPr>
              <a:t>עוזר לתת כל מיני חיזוקים תוך כדי תרגול התמונות השונות. </a:t>
            </a:r>
          </a:p>
          <a:p>
            <a:pPr marL="342900" indent="-342900" algn="r" rtl="1">
              <a:buAutoNum type="arabicPeriod"/>
            </a:pPr>
            <a:r>
              <a:rPr lang="he-IL" dirty="0">
                <a:latin typeface="Cambria" panose="02040503050406030204" pitchFamily="18" charset="0"/>
              </a:rPr>
              <a:t>בקרו באתר </a:t>
            </a:r>
            <a:r>
              <a:rPr lang="en-US" dirty="0">
                <a:latin typeface="Cambria" panose="02040503050406030204" pitchFamily="18" charset="0"/>
              </a:rPr>
              <a:t>autismteachingstrategies.com</a:t>
            </a:r>
            <a:r>
              <a:rPr lang="he-IL" dirty="0">
                <a:latin typeface="Cambria" panose="02040503050406030204" pitchFamily="18" charset="0"/>
              </a:rPr>
              <a:t> להרבה חומרים חינמיים נוספים בתחום התקשורת החברתית וגם קישורים לספרי הילדים שהוצאו לאור ע"י ג'סיקה קינגסלי.</a:t>
            </a:r>
            <a:endParaRPr lang="en-US" dirty="0"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  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</a:rPr>
              <a:t>Joel Shaul, LCSW</a:t>
            </a:r>
            <a:endParaRPr lang="en-US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3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E79A6-2EDB-E277-B628-FED0FF841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6D227A-071A-520E-2AB8-1934B39B6BCA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C3984-9C45-9BA0-4DE0-135B6AF0148B}"/>
              </a:ext>
            </a:extLst>
          </p:cNvPr>
          <p:cNvSpPr txBox="1"/>
          <p:nvPr/>
        </p:nvSpPr>
        <p:spPr>
          <a:xfrm>
            <a:off x="5715000" y="187909"/>
            <a:ext cx="3429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יש מילים שאתה יכול להשתמש בהם.</a:t>
            </a:r>
          </a:p>
          <a:p>
            <a:pPr algn="r" rtl="1"/>
            <a:endParaRPr lang="he-IL" sz="33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r" rtl="1"/>
            <a:r>
              <a:rPr lang="he-IL" sz="3300" dirty="0">
                <a:solidFill>
                  <a:prstClr val="white"/>
                </a:solidFill>
                <a:latin typeface="Cambria" panose="02040503050406030204" pitchFamily="18" charset="0"/>
              </a:rPr>
              <a:t>המבוגר יכול לתת לך את הדף הזה בשביל רעיונות. </a:t>
            </a:r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595AB7-6161-EF12-F22D-EBC8B7563FD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FAA62-FDED-A255-ABDE-FE63FAEB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30035">
            <a:off x="8991" y="1343380"/>
            <a:ext cx="629282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://1.bp.blogspot.com/_2kjisMm3M9Y/R1DgaSEF-UI/AAAAAAAACEs/6hMxsZRvLoE/s400/VV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038158"/>
            <a:ext cx="5847226" cy="4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6461846" y="2438400"/>
            <a:ext cx="2438399" cy="1676400"/>
            <a:chOff x="10020300" y="3670300"/>
            <a:chExt cx="2438399" cy="1676400"/>
          </a:xfrm>
        </p:grpSpPr>
        <p:sp>
          <p:nvSpPr>
            <p:cNvPr id="5" name="Oval Callout 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87000" y="3921204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200" dirty="0"/>
                <a:t>נראה שאתה אוהב את בטמן.</a:t>
              </a:r>
              <a:endParaRPr lang="en-US" sz="2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4246" y="3733800"/>
            <a:ext cx="2438399" cy="1676400"/>
            <a:chOff x="10020300" y="3670300"/>
            <a:chExt cx="2438399" cy="1676400"/>
          </a:xfrm>
        </p:grpSpPr>
        <p:sp>
          <p:nvSpPr>
            <p:cNvPr id="16" name="Oval Callout 15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7000" y="4203700"/>
              <a:ext cx="1981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200" dirty="0"/>
                <a:t>חולצה מגניבה!</a:t>
              </a:r>
              <a:endParaRPr lang="en-US" sz="2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3200" y="4876800"/>
            <a:ext cx="2438399" cy="1676400"/>
            <a:chOff x="10020300" y="3670300"/>
            <a:chExt cx="2438399" cy="1676400"/>
          </a:xfrm>
        </p:grpSpPr>
        <p:sp>
          <p:nvSpPr>
            <p:cNvPr id="25" name="Oval Callout 2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87000" y="4203700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200" dirty="0"/>
                <a:t>איפה קנית את החולצה הזו?</a:t>
              </a:r>
              <a:endParaRPr lang="en-US" sz="2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48497" y="0"/>
            <a:ext cx="426911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300" dirty="0">
                <a:solidFill>
                  <a:srgbClr val="FF0000"/>
                </a:solidFill>
                <a:latin typeface="Cambria" panose="02040503050406030204" pitchFamily="18" charset="0"/>
              </a:rPr>
              <a:t>דוגמא:</a:t>
            </a:r>
            <a:endParaRPr lang="en-US" sz="33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he-IL" sz="1600" dirty="0">
                <a:solidFill>
                  <a:srgbClr val="FF0000"/>
                </a:solidFill>
                <a:latin typeface="Cambria" panose="02040503050406030204" pitchFamily="18" charset="0"/>
              </a:rPr>
              <a:t>(תמשיך ללחוץ כדי שכל הבועות של הדיבור יופיעו)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C891C0-B254-4070-A60D-582A52399C0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A21F8E-7133-A737-A60C-1A9EC0B5CCDD}"/>
              </a:ext>
            </a:extLst>
          </p:cNvPr>
          <p:cNvGrpSpPr/>
          <p:nvPr/>
        </p:nvGrpSpPr>
        <p:grpSpPr>
          <a:xfrm>
            <a:off x="124485" y="138995"/>
            <a:ext cx="3733800" cy="6553200"/>
            <a:chOff x="76200" y="0"/>
            <a:chExt cx="3733800" cy="6553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2317BD-AD8B-B486-20F6-A60A67D08CB6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4" name="Explosion 1 1">
                <a:extLst>
                  <a:ext uri="{FF2B5EF4-FFF2-40B4-BE49-F238E27FC236}">
                    <a16:creationId xmlns:a16="http://schemas.microsoft.com/office/drawing/2014/main" id="{78A0A274-FA03-EA35-56F9-A5709124418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F5CBA33-DDD7-8413-4690-9F4FD6899631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CBCFCAD-0216-997A-396E-DAC39CCFBC7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C58424C2-B2BD-A004-B0AB-D48CC3F9F75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CB51DC-DB89-E9A9-7CF5-5E2FCB068898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58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MadelineHomecoming2007.jpg image by EmArtiste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1016876"/>
            <a:ext cx="4572000" cy="528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5985" y="259594"/>
            <a:ext cx="4641015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he-IL" sz="3300" dirty="0">
                <a:latin typeface="Cambria" panose="02040503050406030204" pitchFamily="18" charset="0"/>
              </a:rPr>
              <a:t>עכשיו תנסה לבד! בהצלחה!</a:t>
            </a:r>
            <a:endParaRPr lang="en-US" sz="3300" dirty="0"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03BA8-015D-4E49-A907-B9F754511DC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23E7A3-48F6-E965-57DB-44263936F21B}"/>
              </a:ext>
            </a:extLst>
          </p:cNvPr>
          <p:cNvGrpSpPr/>
          <p:nvPr/>
        </p:nvGrpSpPr>
        <p:grpSpPr>
          <a:xfrm>
            <a:off x="5410200" y="559676"/>
            <a:ext cx="3733800" cy="6553200"/>
            <a:chOff x="76200" y="0"/>
            <a:chExt cx="3733800" cy="6553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D91BE6-1FB8-E837-985C-574499285CA1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3" name="Explosion 1 1">
                <a:extLst>
                  <a:ext uri="{FF2B5EF4-FFF2-40B4-BE49-F238E27FC236}">
                    <a16:creationId xmlns:a16="http://schemas.microsoft.com/office/drawing/2014/main" id="{FD3BFC60-568A-1D92-C4B9-5D597EE0642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005083-CD8C-5D72-AB36-B7B61597C25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DD70CC-447E-F449-F814-9CE9657707D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8">
                <a:extLst>
                  <a:ext uri="{FF2B5EF4-FFF2-40B4-BE49-F238E27FC236}">
                    <a16:creationId xmlns:a16="http://schemas.microsoft.com/office/drawing/2014/main" id="{EEC0BC2B-5411-D542-627D-C5E5B685D03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8DB5D8-6746-8E14-3B4B-9224732D049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95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3.static.flickr.com/2456/3740230966_4d4f2c3e3d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" y="1600200"/>
            <a:ext cx="5829560" cy="377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218B02-56B6-4A70-852B-2260A2B3333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CA8999-7F24-7E94-2F9A-6234D4E12A34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0D6F64-7807-7F6A-AF7C-034B4C2EF8A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22DEFBE3-8F88-952C-047A-D5815053EC1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1B72B5-930D-9305-E2C4-64542E309A6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B0816B1-5CDF-29A1-9D2A-AACF94C2D25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AD6ACCF9-AF95-50FD-E79E-1C7ACFDF44E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F07A22-C0B2-C596-A48B-6629361BEC2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9025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kidzfunonline.com/wp-content/uploads/2010/07/DSC04066_edited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1" y="569825"/>
            <a:ext cx="4820064" cy="571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192237-1186-4983-8BBC-5CBF1EA86E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4A6F-4DCB-622F-A82B-F691577DABEF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1DC1762-AEFA-ACFF-9FBE-4DD5444694F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9F39E76-923A-8716-1890-6FE3B676733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839407-B280-699F-59FD-A658AC7274C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5D4AB1D-09B2-09A9-8A57-FC12496B6EE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97D74D6-7695-5056-6C7A-6BAD17618FB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350019-4604-219C-8715-8EAF1B56E71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006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all.jpg image by dezb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45" y="457200"/>
            <a:ext cx="5715000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E51553-2431-4DFE-A075-440A18FC3A6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423157-A8B7-9062-4C84-80AC26BF285E}"/>
              </a:ext>
            </a:extLst>
          </p:cNvPr>
          <p:cNvGrpSpPr/>
          <p:nvPr/>
        </p:nvGrpSpPr>
        <p:grpSpPr>
          <a:xfrm>
            <a:off x="-76200" y="1524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DFFE5C3-95D2-022B-55B8-1A9179F85F1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9024493-B8CF-FF0B-3A1C-D4CF6AA56EB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5787E9-D0D1-E133-6AF8-A8DCE13A653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2A3D6E-F9B0-B70F-2C85-E9BF5C50BDE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B2CB85D-592A-96C3-DF3E-007B380B9B5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14E849-5E17-31EE-91F1-1921F1D8F3B0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745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1.static.flickr.com/218/488564288_cd886b556b.jpg?v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60713"/>
            <a:ext cx="5791200" cy="559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358FD4-2AE8-45F0-AD41-C632163013C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D9332C-51D8-2A57-CE94-DCB01F552EA2}"/>
              </a:ext>
            </a:extLst>
          </p:cNvPr>
          <p:cNvGrpSpPr/>
          <p:nvPr/>
        </p:nvGrpSpPr>
        <p:grpSpPr>
          <a:xfrm>
            <a:off x="0" y="166976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DA13E2-FBD1-E860-9A11-C7EA53C451A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0456E61-DDA2-371A-C8A3-3613C8F5EF2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BDF787-AC66-E32F-4D08-5A7C5BE82E1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6FF37A-34AE-F5FB-59B8-81E737E5FD8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95FC469-45FA-0218-8F09-80F6068A236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90C2B5-4E1B-03D9-B7B0-5103BE4D4D6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949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5.dropshots.com/photos/149015/20080507/b_1844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618399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2AAD77-2E64-4ACA-84DA-5F8F1D07BC5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55876D-DED8-BE54-BCA9-E40F9F730D1A}"/>
              </a:ext>
            </a:extLst>
          </p:cNvPr>
          <p:cNvGrpSpPr/>
          <p:nvPr/>
        </p:nvGrpSpPr>
        <p:grpSpPr>
          <a:xfrm>
            <a:off x="-31805" y="52372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4B24CC-BEBB-E3FD-BBCF-A4858BDE1C2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347D112-BDE9-BAA1-6BC4-6BC24F26A3B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62FE6A-5B0F-A589-DC1A-AC186C6A2E3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E17AD4-1113-29FE-0555-BF45C05000B4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FF785A1-35C2-111F-9383-9542F0BA5B8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DB961E-EC18-39EF-6A6E-39EF91CA39B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781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62BAA1-C388-490C-AE52-2A05C1C155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414DCD-448E-A9C4-C7B3-D2AC77235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/>
          <a:stretch/>
        </p:blipFill>
        <p:spPr>
          <a:xfrm>
            <a:off x="3449829" y="851347"/>
            <a:ext cx="5492532" cy="47993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90A7F5-B76C-91D8-55E0-F4B6DA11B664}"/>
              </a:ext>
            </a:extLst>
          </p:cNvPr>
          <p:cNvGrpSpPr/>
          <p:nvPr/>
        </p:nvGrpSpPr>
        <p:grpSpPr>
          <a:xfrm>
            <a:off x="152400" y="-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15234D-0CFD-4857-1438-1D1952CD19F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E83D5282-E52F-99EB-B3A2-E1DE93147CA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3D62B7E-4159-7118-55B5-44F637F6A61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4C3524-F121-3855-F6C1-2FEB0C7D254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F35D7BE-EE98-CFD8-3F0C-660D6E54D68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16142-4B1B-8708-DC55-C94381EDA2A3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643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://sphotos.ak.fbcdn.net/hphotos-ak-ash2/hs016.ash2/34145_402870654038_597944038_4610123_354177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" y="974784"/>
            <a:ext cx="3755916" cy="562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55534B-BBA0-4884-9BA8-21D00F0B98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98A02D-9C26-1F18-83ED-E5D4BC5352CC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B95B1E-5813-BD3B-26CC-68BEF9BC8711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3E93DF9E-01B7-5922-AC20-03C2BC5DC88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BECB1D-F960-B12A-25A6-498D9EBA2E8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5C0E4C-7EC2-232B-7FCA-76B83C5E4E6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F80E430F-A053-8A0C-3720-3E5A2957791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415145-E9AB-FBF8-1075-E5E2952C9AA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99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D47D-5C28-71B1-A8EA-CE1A4D08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338F66-FDCC-F4F9-D54C-04D13B06A96F}"/>
              </a:ext>
            </a:extLst>
          </p:cNvPr>
          <p:cNvGrpSpPr/>
          <p:nvPr/>
        </p:nvGrpSpPr>
        <p:grpSpPr>
          <a:xfrm rot="16200000">
            <a:off x="1143003" y="-1147013"/>
            <a:ext cx="6858000" cy="9144000"/>
            <a:chOff x="0" y="0"/>
            <a:chExt cx="6858000" cy="9144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EA7479-7779-AE50-766C-E3AFF26CE53B}"/>
                </a:ext>
              </a:extLst>
            </p:cNvPr>
            <p:cNvSpPr txBox="1"/>
            <p:nvPr/>
          </p:nvSpPr>
          <p:spPr>
            <a:xfrm>
              <a:off x="1109724" y="304800"/>
              <a:ext cx="47756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1"/>
              <a:r>
                <a:rPr lang="he-IL" b="1" dirty="0"/>
                <a:t>עמוד שאלה/מחמאה/הערה</a:t>
              </a:r>
              <a:endParaRPr lang="en-US" b="1" dirty="0"/>
            </a:p>
            <a:p>
              <a:pPr algn="ctr" rtl="1"/>
              <a:r>
                <a:rPr lang="he-IL" sz="1200" i="1" dirty="0"/>
                <a:t>תשתמשו בזה כרמז חזותי בהתאם לצורך בתרגול השיחה ובמשחקי התפקידים</a:t>
              </a:r>
              <a:endParaRPr lang="en-US" sz="1200" i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F6612-2753-78F2-B0CD-A93A9B5EBF70}"/>
                </a:ext>
              </a:extLst>
            </p:cNvPr>
            <p:cNvSpPr txBox="1"/>
            <p:nvPr/>
          </p:nvSpPr>
          <p:spPr>
            <a:xfrm>
              <a:off x="469795" y="1066800"/>
              <a:ext cx="2664512" cy="523220"/>
            </a:xfrm>
            <a:prstGeom prst="rect">
              <a:avLst/>
            </a:prstGeom>
            <a:solidFill>
              <a:srgbClr val="FFCCCC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2800" dirty="0"/>
                <a:t>האם אתה אוהב...</a:t>
              </a:r>
              <a:endParaRPr lang="en-US" sz="2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88B8C7-1BBB-8B6D-9BF6-ECD8694DF747}"/>
                </a:ext>
              </a:extLst>
            </p:cNvPr>
            <p:cNvSpPr txBox="1"/>
            <p:nvPr/>
          </p:nvSpPr>
          <p:spPr>
            <a:xfrm>
              <a:off x="3268440" y="1066800"/>
              <a:ext cx="2975495" cy="523220"/>
            </a:xfrm>
            <a:prstGeom prst="rect">
              <a:avLst/>
            </a:prstGeom>
            <a:solidFill>
              <a:srgbClr val="FFFF99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2800" dirty="0"/>
                <a:t>מה ה... האהוב עליך</a:t>
              </a:r>
              <a:endParaRPr lang="en-US" sz="28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16962B-6989-067C-80A7-7E75A4B04EF4}"/>
                </a:ext>
              </a:extLst>
            </p:cNvPr>
            <p:cNvSpPr txBox="1"/>
            <p:nvPr/>
          </p:nvSpPr>
          <p:spPr>
            <a:xfrm>
              <a:off x="501948" y="1808202"/>
              <a:ext cx="3167855" cy="553998"/>
            </a:xfrm>
            <a:prstGeom prst="rect">
              <a:avLst/>
            </a:prstGeom>
            <a:solidFill>
              <a:srgbClr val="99FF99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מה אתה חושב על...</a:t>
              </a:r>
              <a:endParaRPr lang="en-US" sz="3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C60B72-F720-72D3-4AA0-22EFD3475DA7}"/>
                </a:ext>
              </a:extLst>
            </p:cNvPr>
            <p:cNvSpPr txBox="1"/>
            <p:nvPr/>
          </p:nvSpPr>
          <p:spPr>
            <a:xfrm>
              <a:off x="515416" y="2494002"/>
              <a:ext cx="1814920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איך אתה...</a:t>
              </a:r>
              <a:endParaRPr lang="en-US" sz="3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1B0A0-F0C4-E0D1-9AAF-96B72A49E5A5}"/>
                </a:ext>
              </a:extLst>
            </p:cNvPr>
            <p:cNvSpPr txBox="1"/>
            <p:nvPr/>
          </p:nvSpPr>
          <p:spPr>
            <a:xfrm>
              <a:off x="3286782" y="2514600"/>
              <a:ext cx="1880643" cy="5539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מתי אתה...</a:t>
              </a:r>
              <a:endParaRPr lang="en-US" sz="3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529D16-5E5C-4123-03ED-AA48983BFFD8}"/>
                </a:ext>
              </a:extLst>
            </p:cNvPr>
            <p:cNvSpPr txBox="1"/>
            <p:nvPr/>
          </p:nvSpPr>
          <p:spPr>
            <a:xfrm>
              <a:off x="4952594" y="1808202"/>
              <a:ext cx="1184941" cy="523220"/>
            </a:xfrm>
            <a:prstGeom prst="rect">
              <a:avLst/>
            </a:prstGeom>
            <a:solidFill>
              <a:srgbClr val="66FF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2800" dirty="0"/>
                <a:t>איפה...</a:t>
              </a:r>
              <a:endParaRPr lang="en-US" sz="2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6ACFBB-72DB-211C-C3BF-A91C5123301D}"/>
                </a:ext>
              </a:extLst>
            </p:cNvPr>
            <p:cNvSpPr/>
            <p:nvPr/>
          </p:nvSpPr>
          <p:spPr>
            <a:xfrm>
              <a:off x="381000" y="914400"/>
              <a:ext cx="6381750" cy="22860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C0DA92-6A6F-BFC4-4776-0981512F7EBE}"/>
                </a:ext>
              </a:extLst>
            </p:cNvPr>
            <p:cNvSpPr txBox="1"/>
            <p:nvPr/>
          </p:nvSpPr>
          <p:spPr>
            <a:xfrm>
              <a:off x="791221" y="3505200"/>
              <a:ext cx="1167307" cy="5539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מדהים</a:t>
              </a:r>
              <a:endParaRPr lang="en-US" sz="3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E8339D-C8F9-F0CA-A07D-9D82B337A3E0}"/>
                </a:ext>
              </a:extLst>
            </p:cNvPr>
            <p:cNvSpPr txBox="1"/>
            <p:nvPr/>
          </p:nvSpPr>
          <p:spPr>
            <a:xfrm>
              <a:off x="2259830" y="3516855"/>
              <a:ext cx="1008609" cy="553998"/>
            </a:xfrm>
            <a:prstGeom prst="rect">
              <a:avLst/>
            </a:prstGeom>
            <a:solidFill>
              <a:srgbClr val="FF99CC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מגניב</a:t>
              </a:r>
              <a:endParaRPr lang="en-US" sz="3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47CEE6-D367-46A6-E0B3-07233F12113E}"/>
                </a:ext>
              </a:extLst>
            </p:cNvPr>
            <p:cNvSpPr txBox="1"/>
            <p:nvPr/>
          </p:nvSpPr>
          <p:spPr>
            <a:xfrm>
              <a:off x="4025573" y="4993214"/>
              <a:ext cx="1039067" cy="553998"/>
            </a:xfrm>
            <a:prstGeom prst="rect">
              <a:avLst/>
            </a:prstGeom>
            <a:solidFill>
              <a:srgbClr val="CCEC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מעניין</a:t>
              </a:r>
              <a:endParaRPr lang="en-US" sz="3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9BE9C7-A895-44F0-1B0E-EB59D241E2AC}"/>
                </a:ext>
              </a:extLst>
            </p:cNvPr>
            <p:cNvSpPr txBox="1"/>
            <p:nvPr/>
          </p:nvSpPr>
          <p:spPr>
            <a:xfrm>
              <a:off x="457200" y="4246602"/>
              <a:ext cx="3494867" cy="553998"/>
            </a:xfrm>
            <a:prstGeom prst="rect">
              <a:avLst/>
            </a:prstGeom>
            <a:solidFill>
              <a:srgbClr val="DFFF85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אני אוהב איך שאתה...</a:t>
              </a:r>
              <a:endParaRPr lang="en-US" sz="3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1D9F25-70AC-7C61-AE88-D96F53940CFE}"/>
                </a:ext>
              </a:extLst>
            </p:cNvPr>
            <p:cNvSpPr txBox="1"/>
            <p:nvPr/>
          </p:nvSpPr>
          <p:spPr>
            <a:xfrm>
              <a:off x="453188" y="5008602"/>
              <a:ext cx="3147015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he-IL" sz="2800" dirty="0"/>
                <a:t>אתה יודע הרבה על...</a:t>
              </a:r>
              <a:endParaRPr lang="en-US" sz="2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CF5490-9680-A565-1E9E-9FAAB8F8ACC3}"/>
                </a:ext>
              </a:extLst>
            </p:cNvPr>
            <p:cNvSpPr txBox="1"/>
            <p:nvPr/>
          </p:nvSpPr>
          <p:spPr>
            <a:xfrm>
              <a:off x="4467687" y="4233819"/>
              <a:ext cx="2154757" cy="553998"/>
            </a:xfrm>
            <a:prstGeom prst="rect">
              <a:avLst/>
            </a:prstGeom>
            <a:solidFill>
              <a:srgbClr val="CCFF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he-IL" sz="3000" dirty="0"/>
                <a:t>אתה טוב ב...</a:t>
              </a:r>
              <a:endParaRPr lang="en-US" sz="3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BF4101-63F9-4850-73A3-CF417D1413AB}"/>
                </a:ext>
              </a:extLst>
            </p:cNvPr>
            <p:cNvSpPr txBox="1"/>
            <p:nvPr/>
          </p:nvSpPr>
          <p:spPr>
            <a:xfrm>
              <a:off x="3421631" y="3505200"/>
              <a:ext cx="324640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2800" dirty="0"/>
                <a:t>אני אוהב את ה... שלך</a:t>
              </a:r>
              <a:endParaRPr lang="en-US" sz="28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AB79E7-A613-5C72-1D51-146678B1EE6D}"/>
                </a:ext>
              </a:extLst>
            </p:cNvPr>
            <p:cNvSpPr/>
            <p:nvPr/>
          </p:nvSpPr>
          <p:spPr>
            <a:xfrm>
              <a:off x="381000" y="3409950"/>
              <a:ext cx="6381750" cy="22860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1D0CC-BA96-AD6B-1DAA-4A6EF4CF148C}"/>
                </a:ext>
              </a:extLst>
            </p:cNvPr>
            <p:cNvSpPr txBox="1"/>
            <p:nvPr/>
          </p:nvSpPr>
          <p:spPr>
            <a:xfrm>
              <a:off x="614295" y="5996107"/>
              <a:ext cx="3180679" cy="553998"/>
            </a:xfrm>
            <a:prstGeom prst="rect">
              <a:avLst/>
            </a:prstGeom>
            <a:solidFill>
              <a:srgbClr val="D0E0F4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תספר לי משהו על...</a:t>
              </a:r>
              <a:endParaRPr lang="en-US" sz="3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B1D01D-7737-1F34-99EE-990B0790347A}"/>
                </a:ext>
              </a:extLst>
            </p:cNvPr>
            <p:cNvSpPr txBox="1"/>
            <p:nvPr/>
          </p:nvSpPr>
          <p:spPr>
            <a:xfrm>
              <a:off x="2172539" y="6724650"/>
              <a:ext cx="3725700" cy="5539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אני רואה שאתה אוהב...</a:t>
              </a:r>
              <a:endParaRPr lang="en-US" sz="3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0D0A47-57FA-25A2-245B-65F940F76140}"/>
                </a:ext>
              </a:extLst>
            </p:cNvPr>
            <p:cNvSpPr txBox="1"/>
            <p:nvPr/>
          </p:nvSpPr>
          <p:spPr>
            <a:xfrm>
              <a:off x="457200" y="7427952"/>
              <a:ext cx="2501006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תהיתי לגבי ה...</a:t>
              </a:r>
              <a:endParaRPr lang="en-US" sz="3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A395AB-0831-1DF4-6423-1F8C12B0939D}"/>
                </a:ext>
              </a:extLst>
            </p:cNvPr>
            <p:cNvSpPr txBox="1"/>
            <p:nvPr/>
          </p:nvSpPr>
          <p:spPr>
            <a:xfrm>
              <a:off x="2133600" y="8132802"/>
              <a:ext cx="2816797" cy="553998"/>
            </a:xfrm>
            <a:prstGeom prst="rect">
              <a:avLst/>
            </a:prstGeom>
            <a:solidFill>
              <a:srgbClr val="33CC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 rtl="1"/>
              <a:r>
                <a:rPr lang="he-IL" sz="3000" dirty="0"/>
                <a:t>אמרת משהו על...</a:t>
              </a:r>
              <a:endParaRPr lang="en-US" sz="30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83E24C-3AC5-F63A-D1A9-EB12F8F0C453}"/>
                </a:ext>
              </a:extLst>
            </p:cNvPr>
            <p:cNvSpPr/>
            <p:nvPr/>
          </p:nvSpPr>
          <p:spPr>
            <a:xfrm>
              <a:off x="381000" y="5867400"/>
              <a:ext cx="6381750" cy="29718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263BA8-C693-0882-DEA9-3987D92929A9}"/>
                </a:ext>
              </a:extLst>
            </p:cNvPr>
            <p:cNvSpPr txBox="1"/>
            <p:nvPr/>
          </p:nvSpPr>
          <p:spPr>
            <a:xfrm rot="5400000">
              <a:off x="-300891" y="7201808"/>
              <a:ext cx="10486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he-IL" sz="1200" dirty="0"/>
                <a:t>הערות חבריות</a:t>
              </a:r>
              <a:endParaRPr lang="en-US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1AFE96-8C6C-C997-0ED1-8C7D08337369}"/>
                </a:ext>
              </a:extLst>
            </p:cNvPr>
            <p:cNvSpPr txBox="1"/>
            <p:nvPr/>
          </p:nvSpPr>
          <p:spPr>
            <a:xfrm rot="5400000">
              <a:off x="-128509" y="4250904"/>
              <a:ext cx="68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he-IL" sz="1200" dirty="0"/>
                <a:t>מחמאות</a:t>
              </a:r>
              <a:endParaRPr lang="en-US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35F9AE-58DA-F048-5DEA-2128251F649C}"/>
                </a:ext>
              </a:extLst>
            </p:cNvPr>
            <p:cNvSpPr txBox="1"/>
            <p:nvPr/>
          </p:nvSpPr>
          <p:spPr>
            <a:xfrm rot="5400000">
              <a:off x="-78809" y="1944008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he-IL" sz="1200" dirty="0"/>
                <a:t>שאלות</a:t>
              </a:r>
              <a:endParaRPr lang="en-US" sz="12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75570E-0AB8-B4A1-1822-ACA25D8DEDC3}"/>
                </a:ext>
              </a:extLst>
            </p:cNvPr>
            <p:cNvSpPr/>
            <p:nvPr/>
          </p:nvSpPr>
          <p:spPr>
            <a:xfrm>
              <a:off x="3016247" y="8896056"/>
              <a:ext cx="86883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</a:rPr>
                <a:t>© Joel Shaul, 2010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4D741E-1054-B740-1BAE-972DF38A6749}"/>
                </a:ext>
              </a:extLst>
            </p:cNvPr>
            <p:cNvSpPr/>
            <p:nvPr/>
          </p:nvSpPr>
          <p:spPr>
            <a:xfrm>
              <a:off x="0" y="0"/>
              <a:ext cx="6858000" cy="914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01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://sphotos.ak.fbcdn.net/hphotos-ak-snc4/hs013.snc4/34023_402870719038_597944038_4610129_70481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136641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3C4AF4-2C61-45EA-B8B0-DC1F8FB4889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CB26A6-7B93-197D-3A51-D492A6FAC1C6}"/>
              </a:ext>
            </a:extLst>
          </p:cNvPr>
          <p:cNvGrpSpPr/>
          <p:nvPr/>
        </p:nvGrpSpPr>
        <p:grpSpPr>
          <a:xfrm>
            <a:off x="21203" y="10008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76FD8C-DC46-04E2-2918-8469782D6BF8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374A2CA-7582-7444-0BDA-66C230425C7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755A24-7A0B-4617-C5DA-4F36F3F1338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2B4A6B-3101-E6F3-3EC2-C593D8F1E75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C36E8E35-5031-8AEA-A7F8-383C46DB210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D22FCA-1499-38B9-D183-178A22A4390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663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sphotos.ak.fbcdn.net/hphotos-ak-snc4/hs095.snc4/36112_402870504038_597944038_4610107_31733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21" y="1563350"/>
            <a:ext cx="5909356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7F1D9A-2FBD-47C5-97D6-D885867023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3DBF6D-0CF9-8341-1B48-2309454C316D}"/>
              </a:ext>
            </a:extLst>
          </p:cNvPr>
          <p:cNvGrpSpPr/>
          <p:nvPr/>
        </p:nvGrpSpPr>
        <p:grpSpPr>
          <a:xfrm>
            <a:off x="31143" y="152399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E022D3-2BE8-7785-D873-6F8C4E809594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A009D49-D354-6F04-9F91-FBA5E2CA622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982C3A-8BC7-F967-DF1E-DEBB07ACD14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3B9DEB-315F-908D-53EE-AAD49B512DC9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32CEA67-308F-4D82-448D-BFE88FC3DF7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AB3E97-627B-42E2-F6B9-9C28866D6A4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389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photos.ak.fbcdn.net/hphotos-ak-snc4/hs109.snc4/35790_402870524038_597944038_4610109_837818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281299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1ABB66-6EFC-460B-94C6-58718DB52EC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EB5C54-2529-1F36-5780-453357AA8AD8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EC0613-0DD3-D79B-86F8-26F100B1C114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372767D2-55F4-D0C3-56E9-FBE9879CEA8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CD920B-D54B-0A64-9E1A-61923D28A9E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16D20A-7E17-932B-731E-C9F7EB64648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9874C080-311D-140E-5BC4-C4EB8FC47D8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8298C72-1B25-A8D1-389C-7FE07F53F01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935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tacysbigpicture.typepad.com/.a/6a00d8341cf8e053ef011279190b3d28a4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5150"/>
            <a:ext cx="642650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E3EB0E-4FCB-4D7B-A69E-62B1D37DB39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DD308F-4C7A-06A2-A3A0-13B724A390B7}"/>
              </a:ext>
            </a:extLst>
          </p:cNvPr>
          <p:cNvGrpSpPr/>
          <p:nvPr/>
        </p:nvGrpSpPr>
        <p:grpSpPr>
          <a:xfrm>
            <a:off x="76200" y="63636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E58388-E224-15F8-CF40-4B69424E004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65B25EA-36BF-6584-671A-5ED36818DAA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3C897C-386E-719E-E2A5-EE6C0014E53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2ED608-A1DA-6F33-1C9A-1D21641294A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3459E75-9AD7-365D-8AAD-EDF6387D8B2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3BD5B93-2331-8452-3E26-8C15EED9561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9752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danzfamily.com/archives/blogphotos/08/946-drew-new-shoes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5900"/>
            <a:ext cx="619759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6EAC2E-DC24-45AF-B2AC-81F81E004A4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D8EE03-7303-B5F9-1B79-F594E45C1895}"/>
              </a:ext>
            </a:extLst>
          </p:cNvPr>
          <p:cNvGrpSpPr/>
          <p:nvPr/>
        </p:nvGrpSpPr>
        <p:grpSpPr>
          <a:xfrm>
            <a:off x="5486400" y="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2C2D60-8FA7-9CCD-D9CB-2C00C5BFC9D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7C47C07-9249-EFCE-4A44-61AA12A5697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4ABF06-21D6-D579-04DA-ECF6C86AC98B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6DBDC6-26C6-79A8-B559-AFD042EA017D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4FE85C6-02F9-ACD8-A555-9F9DCF1D7EC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338BC9-A8AE-F893-A5C2-DAC83F6323A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274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hotos23.flickr.com/28734161_1f6df71bb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44" y="1675150"/>
            <a:ext cx="623526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E57F08-89EB-4729-88F2-44A4ECDE21B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C34C65-F98D-0A91-05B7-DB09C197C3AE}"/>
              </a:ext>
            </a:extLst>
          </p:cNvPr>
          <p:cNvGrpSpPr/>
          <p:nvPr/>
        </p:nvGrpSpPr>
        <p:grpSpPr>
          <a:xfrm>
            <a:off x="-76200" y="-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EDC7CF-0A8C-D2FF-9C58-0F0BAC891851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BA1D3B60-B0D6-B929-FF9E-DED0C44865B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C7F98E-CB89-30AD-3575-5192C4ACA31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0F0585-4C88-F11D-A4C7-8B9C3F5F49B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30AB6D5-BF96-CD90-E830-324C9B420DE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CC23D5-84AD-D4C3-F3B8-4DBC7E5D4A98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8373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June_9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627017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FE38DB-88AB-404D-92F2-BE11EEAB6F8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7FC4DA-0778-C4AF-368F-3E0D97A866A3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8148D4-8AE9-7CCF-8E36-C16D1985FCA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0E87B1F3-C65B-763E-F9B9-98BC745F468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257DF1-E86B-8F18-A132-2A9B0CACF78D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5EA88A-9724-B1AF-48FA-335208BAEF1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4EC23AD-9FD3-EC3E-7367-3350B51BC56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836810-46F5-AF6D-B479-15DF9EA41FC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1907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96" y="1258550"/>
            <a:ext cx="6139204" cy="4560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A2E19E-E944-40F5-A8FA-B33C9E28224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813920-D11E-94B2-5D9E-5CFD55C86492}"/>
              </a:ext>
            </a:extLst>
          </p:cNvPr>
          <p:cNvGrpSpPr/>
          <p:nvPr/>
        </p:nvGrpSpPr>
        <p:grpSpPr>
          <a:xfrm>
            <a:off x="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0A5302-C55C-A885-478F-8BD080FBC64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B7063C6F-B848-A636-8B39-0B49988EED5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DF3B14-10D9-E5A8-794A-7092D95D0F6E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D1D2306-D7B3-14A3-781F-69C4BAFBD69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810065A-9333-41B9-C652-4D93612D61F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E1AA0B-92CD-11CC-CB5A-DB723D4981D8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8898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1.bp.blogspot.com/_vlbCSq9f-VE/S3yCJ1IPM5I/AAAAAAAAAfI/6aGk1WcteMQ/s320/0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1" y="1181100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93C27A-B18A-4457-885A-361790C2D45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D96D35-8350-CA88-3246-97A876E74F91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03AB5B1-3BB4-0A34-D27D-D024CD2DE0A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AF8AFEE9-6C75-02D3-6D10-32046F959BE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BE9082-0BF8-B95F-56F5-E25B0B86608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20FC87-8A30-4145-80BC-7B3B21CC9AB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D67D86A-6ED3-6116-1848-4C2295D6FAD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BF13FA-7F09-9C77-7E0F-094BF864D98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847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1.bp.blogspot.com/_QH0Xe6yqrnw/S7kElSZsiaI/AAAAAAAABL4/F3z1mSk_e5k/s400/Dad%27s+swe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5862492" cy="565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908D22-2253-4EF3-8CB2-27D66F001A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72435-9380-761F-B011-69FF1BEAD0B2}"/>
              </a:ext>
            </a:extLst>
          </p:cNvPr>
          <p:cNvGrpSpPr/>
          <p:nvPr/>
        </p:nvGrpSpPr>
        <p:grpSpPr>
          <a:xfrm>
            <a:off x="-304800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A4D454-7588-E60A-D60D-0324D5DCFC2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96E15BD8-0603-8B9F-B34A-631C13C40BA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405387-A5EC-B775-6C0F-51DCE337726B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5FB8F5-63A6-4EBA-DC08-BB453797601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92B0F7F6-AF04-6509-D0F8-95785D8E0F7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A54C0-DB19-F03B-7A44-96107AB1F9E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22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4191000" cy="3116384"/>
            <a:chOff x="0" y="0"/>
            <a:chExt cx="9222829" cy="6858000"/>
          </a:xfrm>
        </p:grpSpPr>
        <p:pic>
          <p:nvPicPr>
            <p:cNvPr id="19" name="Picture 5" descr="C:\Users\Joel\Documents\1 Joel's saved instructional content 1-31-10\0 Photos How to use stuff\IMG_286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2282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1612900"/>
              <a:ext cx="4429125" cy="331877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953000" y="4953000"/>
            <a:ext cx="3000815" cy="1828800"/>
            <a:chOff x="2364175" y="3967350"/>
            <a:chExt cx="4648200" cy="3195450"/>
          </a:xfrm>
        </p:grpSpPr>
        <p:grpSp>
          <p:nvGrpSpPr>
            <p:cNvPr id="23" name="Group 22"/>
            <p:cNvGrpSpPr/>
            <p:nvPr/>
          </p:nvGrpSpPr>
          <p:grpSpPr>
            <a:xfrm>
              <a:off x="3048000" y="5257800"/>
              <a:ext cx="3294530" cy="1905000"/>
              <a:chOff x="286870" y="381000"/>
              <a:chExt cx="8857130" cy="5791200"/>
            </a:xfrm>
          </p:grpSpPr>
          <p:grpSp>
            <p:nvGrpSpPr>
              <p:cNvPr id="30" name="Group 8"/>
              <p:cNvGrpSpPr/>
              <p:nvPr/>
            </p:nvGrpSpPr>
            <p:grpSpPr>
              <a:xfrm>
                <a:off x="286870" y="381000"/>
                <a:ext cx="8857130" cy="5791200"/>
                <a:chOff x="-914400" y="1524000"/>
                <a:chExt cx="8857130" cy="5791200"/>
              </a:xfrm>
            </p:grpSpPr>
            <p:pic>
              <p:nvPicPr>
                <p:cNvPr id="32" name="Picture 2" descr="http://thumb7.shutterstock.com/display_pic_with_logo/506521/506521,1322580072,1/stock-photo-back-view-of-multimedia-projector-on-white-background-89792506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14400" y="1524000"/>
                  <a:ext cx="8857130" cy="5791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4114800"/>
                  <a:ext cx="6553200" cy="1171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1" name="Picture 2" descr="http://beafunmum.com/wp-content/uploads/2010/04/fast-forward-stop-play1-1023x33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945528"/>
                <a:ext cx="1828800" cy="598874"/>
              </a:xfrm>
              <a:prstGeom prst="rect">
                <a:avLst/>
              </a:prstGeom>
              <a:noFill/>
              <a:scene3d>
                <a:camera prst="perspectiveRelaxed"/>
                <a:lightRig rig="threePt" dir="t"/>
              </a:scene3d>
            </p:spPr>
          </p:pic>
        </p:grpSp>
        <p:cxnSp>
          <p:nvCxnSpPr>
            <p:cNvPr id="24" name="Straight Connector 23"/>
            <p:cNvCxnSpPr/>
            <p:nvPr/>
          </p:nvCxnSpPr>
          <p:spPr>
            <a:xfrm>
              <a:off x="2364175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 flipH="1">
              <a:off x="4959348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3509686" y="4049114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H="1">
              <a:off x="4897130" y="4008233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4317464" y="4442619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 flipH="1">
              <a:off x="4765785" y="4451140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pic>
        <p:nvPicPr>
          <p:cNvPr id="34" name="Picture 2" descr="http://www.wpclipart.com/office/presentation/projector_screen_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1"/>
          <a:stretch>
            <a:fillRect/>
          </a:stretch>
        </p:blipFill>
        <p:spPr bwMode="auto">
          <a:xfrm>
            <a:off x="4572000" y="2850622"/>
            <a:ext cx="3590133" cy="2635778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44" y="3364105"/>
            <a:ext cx="2628956" cy="196989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0800000">
            <a:off x="4178300" y="-207319"/>
            <a:ext cx="3775515" cy="3200399"/>
            <a:chOff x="948885" y="3276600"/>
            <a:chExt cx="3775515" cy="3200399"/>
          </a:xfrm>
        </p:grpSpPr>
        <p:sp>
          <p:nvSpPr>
            <p:cNvPr id="39" name="Right Arrow 38"/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1282094" y="4082361"/>
              <a:ext cx="282926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Show it on a small computer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66801" y="3505201"/>
            <a:ext cx="3775515" cy="3200399"/>
            <a:chOff x="948885" y="3276600"/>
            <a:chExt cx="3775515" cy="3200399"/>
          </a:xfrm>
        </p:grpSpPr>
        <p:sp>
          <p:nvSpPr>
            <p:cNvPr id="43" name="Right Arrow 42"/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2094" y="4302203"/>
              <a:ext cx="2829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Project it on a screen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370D6C8-7A15-48FE-A940-72B3226DF9B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665452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40" y="838200"/>
            <a:ext cx="6742760" cy="57002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A25AB56-C9EB-5553-1483-733F454DF922}"/>
              </a:ext>
            </a:extLst>
          </p:cNvPr>
          <p:cNvGrpSpPr/>
          <p:nvPr/>
        </p:nvGrpSpPr>
        <p:grpSpPr>
          <a:xfrm>
            <a:off x="0" y="-14746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79BF63-91CD-41F1-2D46-D429E5403EA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45063CC9-2521-E849-D879-9F53B48C903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429BD7-9395-29F6-88FF-9B0E36E3865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1A69F1-00ED-9075-259C-24881BD6C41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A6A44138-8B56-853D-242F-9E30BC3F253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7B0801-D62E-1A79-4FF7-6FD2F7C976B7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837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://blog.artprize.org/wp-content/uploads/2009/09/wristban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9"/>
          <a:stretch/>
        </p:blipFill>
        <p:spPr bwMode="auto">
          <a:xfrm>
            <a:off x="512449" y="457200"/>
            <a:ext cx="5070977" cy="580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5A0F34-883E-462D-AA2A-906E26829BC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A3D2F-0D3E-CCE3-8A56-1DF6A29094D6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50F78E-5D00-CDCC-F376-7C3BF022AD2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A38924B-0F94-6560-7079-45AB44B81F3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2273C4-4117-4BA0-3632-5B07BDB2F7DC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13A921-4D80-FE11-2269-BB44C28FE384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9556C36-4D9A-8086-7AA4-14EBD588089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FC3994-2B2D-94A6-CFD2-7442CB31FCD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5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inksugarbakery.com/zencart/images/link-bracelet-on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9" y="685800"/>
            <a:ext cx="578403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BB4014-4A58-4E70-A9C2-FE833A5573F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A698B5-F4D1-EEB3-7512-783F160F0D06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482B1D-A4B2-EB5B-1BDF-791EE7C483F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2D5A0B5-32AF-317B-2CF7-9CF0076DEF3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1F1815-8630-8804-E284-C2F4B7990C0D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C0F2AB-2420-015F-55A5-AC66FB5EDDD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C5143830-20EE-88B4-9B1D-84375D6B80C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5951F3-FEA2-F7A0-D93F-7C5D510C3E2D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423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media.masslive.com/entertainment/photo/unlisted-ring-2jpg-ac8127ce66798200_large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0120"/>
            <a:ext cx="6515100" cy="5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150447-F2DA-4A8E-BB18-15B4662550D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D788C-D488-4E65-53CB-322D18D006A8}"/>
              </a:ext>
            </a:extLst>
          </p:cNvPr>
          <p:cNvGrpSpPr/>
          <p:nvPr/>
        </p:nvGrpSpPr>
        <p:grpSpPr>
          <a:xfrm>
            <a:off x="54102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7A68C1-1845-2F68-8B73-D34F2523D900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B361B89-85B1-44DD-7A77-83620CBA20F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D6F823-E93C-BC00-1372-FBF06E1941B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5074112-7EB1-4CAE-B58B-99FEF73BD70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572A078-3F38-3041-6E07-0CA351204D3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3546B6-B084-DECA-F264-F1E078C1BAB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6273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3.bp.blogspot.com/_V7lJdZi_T9A/S7lR7T1SPGI/AAAAAAAASHg/Sbgdyumh_xI/s1600/Daneen+Baird+in+Kate+Spade+Leisl+Eyeglass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8500"/>
            <a:ext cx="7661488" cy="24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F8C456-5E70-4C4D-B458-A4E10683B0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A1C06-F3CB-C7F4-1413-BDBFC05108AB}"/>
              </a:ext>
            </a:extLst>
          </p:cNvPr>
          <p:cNvGrpSpPr/>
          <p:nvPr/>
        </p:nvGrpSpPr>
        <p:grpSpPr>
          <a:xfrm>
            <a:off x="-3048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8FCB3AD-58F1-8E68-8962-4DC17459823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2F17090E-AC20-94DE-90A5-C1CF2B1BE39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6BE898-2853-8A14-7474-F47FAA3EC21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D3E885-67A1-43D9-3B16-F4879AC7B77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0000A5AD-E0F7-6E2B-F10B-DA5894CBC22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DA6A67-E7D2-6973-333D-36708227D95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7631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2.gstatic.com/images?q=tbn:otyq1QpFHNEfnM:http://img99.imageshack.us/img99/9905/rallytimerbb2.jpg&amp;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1765300"/>
            <a:ext cx="5357636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2F83F-C051-471B-B1B1-3B474A1D760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90CE5D-D545-5EFD-DEEB-68A69C986C94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974535-5216-F8FB-2BC3-56EE9AE02E0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8D78070F-1A89-B26A-78BB-29FB22FCE7A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3175A9-8261-B89F-DD6D-17DD6A8DA1E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DACDB1C-F168-2B50-F7EC-3DE47DF07DAE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7CD0D40-0ED2-27A1-9319-5006E52C941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BA456B-9469-DE0F-C377-449FCFFE353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7755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B93B9-1138-404F-87DD-79411C25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3113" y="1872191"/>
            <a:ext cx="5771845" cy="32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16F6B0-7A59-4145-9A58-32C882C3576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DD22D7-1B4E-34D6-1758-C49277DEBE19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3F4982-4AF8-16E4-162A-7108778C360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B00AE632-3FA4-7C3E-668A-598567576A9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6AA6C9-2E72-96A8-230D-C89688D8650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CE0492-4E57-2046-8B2F-B4810BF9A8D9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3BFB9840-3220-5611-3D4A-ADABC98C687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F363A0-D434-661C-2DF0-C499E40052D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8654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C:\Users\Joel\AppData\Local\Microsoft\Windows\Temporary Internet Files\Content.IE5\PCI1B307\MP900422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5626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AD8A0A-3415-492B-9E83-0496457A224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CD374E-32FF-43DB-678D-5AE158166FBE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8F8D59-C4C6-9A00-F046-D78BFF059636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2889CBB7-C507-5610-52AD-3CD77169D41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4E8065-52E6-AA4B-A470-683E67D7618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DFF9C4-C358-5B62-1BEB-AB4439C92C7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AE9BC03D-1A28-9B85-A73B-E0E089F8386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D7C432-095C-01CF-1855-CF05B41217C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53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52084-B8F9-4EBB-906E-D9CBC702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958" y="880724"/>
            <a:ext cx="3824685" cy="509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73E691-E5E9-485E-8A3A-22DBBFCE5F1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25828C-7453-2649-1BB4-FAECAF40B5B8}"/>
              </a:ext>
            </a:extLst>
          </p:cNvPr>
          <p:cNvGrpSpPr/>
          <p:nvPr/>
        </p:nvGrpSpPr>
        <p:grpSpPr>
          <a:xfrm>
            <a:off x="3810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3A4C74-0638-BE1D-BB2E-7B8EC7CDC68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807A898-C5FF-C1CB-5C44-5F224414B2E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660CD3-89C3-C183-552F-BAB015E5481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74FBB6-A89D-5263-2045-ACA72A8DEEF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1BA1835-B639-EE0E-9EC1-C0093BBEF90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73FC01-10BC-85C1-6596-AFA35956E8F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250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90DA597-B0CF-4B98-A743-283D800CC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8525" y="1432294"/>
            <a:ext cx="4261509" cy="399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32A8C2-427E-4968-B201-5F9B8C72210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EB384-4466-E108-E5E8-5AF972E3FD78}"/>
              </a:ext>
            </a:extLst>
          </p:cNvPr>
          <p:cNvGrpSpPr/>
          <p:nvPr/>
        </p:nvGrpSpPr>
        <p:grpSpPr>
          <a:xfrm>
            <a:off x="381000" y="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9812D1-25D3-8BB9-28D6-EB54CEE52E1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E41DB8AF-0251-2114-FA13-9B4A6673243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263435-142A-AE68-B778-535CE192563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C1FB97-435D-E87E-322D-A400C65F236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99E99B6-7908-5CF7-75C9-D6B29DCC2CD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3425C4-53CA-6053-AA72-A595FE4A7A8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187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4C0DE-1028-034F-2B6D-0C2C4305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F2358C0-4689-8F33-540E-704B6BE70FD5}"/>
              </a:ext>
            </a:extLst>
          </p:cNvPr>
          <p:cNvGrpSpPr/>
          <p:nvPr/>
        </p:nvGrpSpPr>
        <p:grpSpPr>
          <a:xfrm>
            <a:off x="0" y="0"/>
            <a:ext cx="4191000" cy="3116384"/>
            <a:chOff x="0" y="0"/>
            <a:chExt cx="9222829" cy="6858000"/>
          </a:xfrm>
        </p:grpSpPr>
        <p:pic>
          <p:nvPicPr>
            <p:cNvPr id="19" name="Picture 5" descr="C:\Users\Joel\Documents\1 Joel's saved instructional content 1-31-10\0 Photos How to use stuff\IMG_2863.JPG">
              <a:extLst>
                <a:ext uri="{FF2B5EF4-FFF2-40B4-BE49-F238E27FC236}">
                  <a16:creationId xmlns:a16="http://schemas.microsoft.com/office/drawing/2014/main" id="{9C3C8F72-F24F-B9CA-3B44-11EF15CF0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2282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41F02B-FCEF-72EF-3702-43810E774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1612900"/>
              <a:ext cx="4429125" cy="33187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BF2FB5-7423-DA67-F57D-3EAD8C831E4E}"/>
              </a:ext>
            </a:extLst>
          </p:cNvPr>
          <p:cNvGrpSpPr/>
          <p:nvPr/>
        </p:nvGrpSpPr>
        <p:grpSpPr>
          <a:xfrm>
            <a:off x="4953000" y="4953000"/>
            <a:ext cx="3000815" cy="1828800"/>
            <a:chOff x="2364175" y="3967350"/>
            <a:chExt cx="4648200" cy="31954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32A09BA-5F65-1F81-0763-2F96996FF3D7}"/>
                </a:ext>
              </a:extLst>
            </p:cNvPr>
            <p:cNvGrpSpPr/>
            <p:nvPr/>
          </p:nvGrpSpPr>
          <p:grpSpPr>
            <a:xfrm>
              <a:off x="3048000" y="5257800"/>
              <a:ext cx="3294530" cy="1905000"/>
              <a:chOff x="286870" y="381000"/>
              <a:chExt cx="8857130" cy="5791200"/>
            </a:xfrm>
          </p:grpSpPr>
          <p:grpSp>
            <p:nvGrpSpPr>
              <p:cNvPr id="30" name="Group 8">
                <a:extLst>
                  <a:ext uri="{FF2B5EF4-FFF2-40B4-BE49-F238E27FC236}">
                    <a16:creationId xmlns:a16="http://schemas.microsoft.com/office/drawing/2014/main" id="{E6A51C06-8B58-A250-4FA2-F95885D0DB6F}"/>
                  </a:ext>
                </a:extLst>
              </p:cNvPr>
              <p:cNvGrpSpPr/>
              <p:nvPr/>
            </p:nvGrpSpPr>
            <p:grpSpPr>
              <a:xfrm>
                <a:off x="286870" y="381000"/>
                <a:ext cx="8857130" cy="5791200"/>
                <a:chOff x="-914400" y="1524000"/>
                <a:chExt cx="8857130" cy="5791200"/>
              </a:xfrm>
            </p:grpSpPr>
            <p:pic>
              <p:nvPicPr>
                <p:cNvPr id="32" name="Picture 2" descr="http://thumb7.shutterstock.com/display_pic_with_logo/506521/506521,1322580072,1/stock-photo-back-view-of-multimedia-projector-on-white-background-89792506.jpg">
                  <a:extLst>
                    <a:ext uri="{FF2B5EF4-FFF2-40B4-BE49-F238E27FC236}">
                      <a16:creationId xmlns:a16="http://schemas.microsoft.com/office/drawing/2014/main" id="{C05F6C45-D7DF-2800-1040-2170375D32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14400" y="1524000"/>
                  <a:ext cx="8857130" cy="5791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3">
                  <a:extLst>
                    <a:ext uri="{FF2B5EF4-FFF2-40B4-BE49-F238E27FC236}">
                      <a16:creationId xmlns:a16="http://schemas.microsoft.com/office/drawing/2014/main" id="{C8AF6E14-ED01-FAD3-E9F4-B50CEFE7C8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4114800"/>
                  <a:ext cx="6553200" cy="1171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1" name="Picture 2" descr="http://beafunmum.com/wp-content/uploads/2010/04/fast-forward-stop-play1-1023x335.jpg">
                <a:extLst>
                  <a:ext uri="{FF2B5EF4-FFF2-40B4-BE49-F238E27FC236}">
                    <a16:creationId xmlns:a16="http://schemas.microsoft.com/office/drawing/2014/main" id="{702E908F-0676-9CEC-6967-F100D8DD51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945528"/>
                <a:ext cx="1828800" cy="598874"/>
              </a:xfrm>
              <a:prstGeom prst="rect">
                <a:avLst/>
              </a:prstGeom>
              <a:noFill/>
              <a:scene3d>
                <a:camera prst="perspectiveRelaxed"/>
                <a:lightRig rig="threePt" dir="t"/>
              </a:scene3d>
            </p:spPr>
          </p:pic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15E3C8-73E4-8C35-921A-044E406C3F93}"/>
                </a:ext>
              </a:extLst>
            </p:cNvPr>
            <p:cNvCxnSpPr/>
            <p:nvPr/>
          </p:nvCxnSpPr>
          <p:spPr>
            <a:xfrm>
              <a:off x="2364175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134157-023A-8DA5-670F-306864A46F4A}"/>
                </a:ext>
              </a:extLst>
            </p:cNvPr>
            <p:cNvCxnSpPr/>
            <p:nvPr/>
          </p:nvCxnSpPr>
          <p:spPr>
            <a:xfrm flipH="1">
              <a:off x="4959348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70F4CFB-9FC4-94CA-0456-D69DD5CF99E3}"/>
                </a:ext>
              </a:extLst>
            </p:cNvPr>
            <p:cNvCxnSpPr/>
            <p:nvPr/>
          </p:nvCxnSpPr>
          <p:spPr>
            <a:xfrm>
              <a:off x="3509686" y="4049114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C92105-9EB7-CB1B-4803-FDE993F0AF9E}"/>
                </a:ext>
              </a:extLst>
            </p:cNvPr>
            <p:cNvCxnSpPr/>
            <p:nvPr/>
          </p:nvCxnSpPr>
          <p:spPr>
            <a:xfrm flipH="1">
              <a:off x="4897130" y="4008233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DC004F-0839-01B2-582F-558AB3E16CA0}"/>
                </a:ext>
              </a:extLst>
            </p:cNvPr>
            <p:cNvCxnSpPr/>
            <p:nvPr/>
          </p:nvCxnSpPr>
          <p:spPr>
            <a:xfrm>
              <a:off x="4317464" y="4442619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944D68-25F0-159D-6EA6-FF6BC9BF3AF4}"/>
                </a:ext>
              </a:extLst>
            </p:cNvPr>
            <p:cNvCxnSpPr/>
            <p:nvPr/>
          </p:nvCxnSpPr>
          <p:spPr>
            <a:xfrm flipH="1">
              <a:off x="4765785" y="4451140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pic>
        <p:nvPicPr>
          <p:cNvPr id="34" name="Picture 2" descr="http://www.wpclipart.com/office/presentation/projector_screen_T.png">
            <a:extLst>
              <a:ext uri="{FF2B5EF4-FFF2-40B4-BE49-F238E27FC236}">
                <a16:creationId xmlns:a16="http://schemas.microsoft.com/office/drawing/2014/main" id="{3D31928E-41DF-F2F7-9E77-31F4EF9A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1"/>
          <a:stretch>
            <a:fillRect/>
          </a:stretch>
        </p:blipFill>
        <p:spPr bwMode="auto">
          <a:xfrm>
            <a:off x="4572000" y="2850622"/>
            <a:ext cx="3590133" cy="2635778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B27C89-C1C3-371A-B98B-6E023860B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44" y="3364105"/>
            <a:ext cx="2628956" cy="196989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5973C-0225-3EF7-267C-7B751211CEBF}"/>
              </a:ext>
            </a:extLst>
          </p:cNvPr>
          <p:cNvGrpSpPr/>
          <p:nvPr/>
        </p:nvGrpSpPr>
        <p:grpSpPr>
          <a:xfrm rot="10800000">
            <a:off x="4178300" y="-207319"/>
            <a:ext cx="3775515" cy="3200399"/>
            <a:chOff x="948885" y="3276600"/>
            <a:chExt cx="3775515" cy="3200399"/>
          </a:xfrm>
        </p:grpSpPr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15277703-64BC-C6A6-3701-860587101B44}"/>
                </a:ext>
              </a:extLst>
            </p:cNvPr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926E2E-3397-3D2E-E197-B293FA1EF3E4}"/>
                </a:ext>
              </a:extLst>
            </p:cNvPr>
            <p:cNvSpPr txBox="1"/>
            <p:nvPr/>
          </p:nvSpPr>
          <p:spPr>
            <a:xfrm rot="10800000">
              <a:off x="1282094" y="4590192"/>
              <a:ext cx="2829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להציג במחשב קטן</a:t>
              </a:r>
              <a:endParaRPr lang="en-US" sz="3300" dirty="0">
                <a:solidFill>
                  <a:srgbClr val="FFFF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7C7245-92BF-EEAB-E96E-63ED169809F2}"/>
              </a:ext>
            </a:extLst>
          </p:cNvPr>
          <p:cNvGrpSpPr/>
          <p:nvPr/>
        </p:nvGrpSpPr>
        <p:grpSpPr>
          <a:xfrm>
            <a:off x="1066801" y="3505201"/>
            <a:ext cx="3775515" cy="3200399"/>
            <a:chOff x="948885" y="3276600"/>
            <a:chExt cx="3775515" cy="3200399"/>
          </a:xfrm>
        </p:grpSpPr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85AC715-76DF-8B33-0B38-234C0A189BB5}"/>
                </a:ext>
              </a:extLst>
            </p:cNvPr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7FAC3A-C7AB-5928-B243-39BA3A105F13}"/>
                </a:ext>
              </a:extLst>
            </p:cNvPr>
            <p:cNvSpPr txBox="1"/>
            <p:nvPr/>
          </p:nvSpPr>
          <p:spPr>
            <a:xfrm>
              <a:off x="1282094" y="4302203"/>
              <a:ext cx="28292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להציג במסך</a:t>
              </a:r>
              <a:endParaRPr lang="en-US" sz="3300" dirty="0">
                <a:solidFill>
                  <a:srgbClr val="FFFF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424722D-CBBB-A2AC-240F-297266D95B0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113292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9C6A45-2ACF-4D39-8158-64CF2587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37537"/>
            <a:ext cx="5570438" cy="393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FDBFA-D1C3-4CF9-B489-14067C1B88E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497926-7749-6098-D0C6-DB3D215F7B90}"/>
              </a:ext>
            </a:extLst>
          </p:cNvPr>
          <p:cNvGrpSpPr/>
          <p:nvPr/>
        </p:nvGrpSpPr>
        <p:grpSpPr>
          <a:xfrm>
            <a:off x="-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801F91-6E2C-B4E9-28FD-09798D74CF51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07FA2A4-D19E-CB78-2CC6-D22E69AB0A3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A82094-1A9D-16EE-04D9-CC57D3DFA30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2FAFE02-057F-4692-C480-AAFD5997DEB1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06C6477-3154-75B9-DD0D-164731A039C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2653B7-1170-1869-3AAC-7BBC6E803667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9514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528E2-4092-474A-9ED0-0E1633F6B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8" y="1143000"/>
            <a:ext cx="4931488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44E731-46D2-4623-913D-87E875AA6C7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B1A581-7397-42A6-FF33-42637113B4D2}"/>
              </a:ext>
            </a:extLst>
          </p:cNvPr>
          <p:cNvGrpSpPr/>
          <p:nvPr/>
        </p:nvGrpSpPr>
        <p:grpSpPr>
          <a:xfrm>
            <a:off x="-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9B221F-785B-F011-EF76-C00BCFD65C6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F048553-0620-B152-8525-B56E434207A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9BAF81-67FB-F54F-C6A3-0E16677181CE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F93AA5-D139-F982-B12F-9E245CD9B08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1AE2448-FD26-3353-6C4E-AE1E16705CA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A18C81-00C1-42B8-B44E-96741A6FDFE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7609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Joel\Documents\1 Joel's saved instructional content 1-31-10\Gretchen's pictures second batch\Gretchen social skills photos\DSC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648829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680092-D77D-4955-BD04-C4ADE06C218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D31B9-441E-53CE-E318-A681F0DEAD00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1BF551-AD6D-D020-56D0-A56A7A8D3A3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5B81466-7320-A067-D096-5C8B881303D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439335-0FEB-4685-645B-7756F060023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03AFF3-41E5-9E88-C6BB-D10B3A30011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42F274E6-A894-4E78-4781-332FEB3644C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7757C8-212F-EC46-BD99-DB32E18BCCF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2483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jenius.com.au/images_2010/jenius_tasteofsydney2010_cutou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6" y="533400"/>
            <a:ext cx="5365014" cy="594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D6DB35-ACE4-4247-B5EF-A011B0FBDE4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C1664A-CB8F-34CB-7442-49E09D7EA706}"/>
              </a:ext>
            </a:extLst>
          </p:cNvPr>
          <p:cNvGrpSpPr/>
          <p:nvPr/>
        </p:nvGrpSpPr>
        <p:grpSpPr>
          <a:xfrm>
            <a:off x="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BCC765-EDBB-E185-0460-7B72DCC0254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6914732-9EE5-C015-A526-67CABA145D0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094243-CB60-1F71-CDCD-72C82625E7AF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A9BC39-4622-8671-13C5-587375A9785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F859660-AFAE-36E2-2757-C4ED0F54DBD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AD456-5AB2-4A12-980E-EFE7271B928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5232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xenophilius.files.wordpress.com/2009/01/44384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624660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E2D455-DE79-4C74-9FF2-08158B976E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3C2CC7-2279-9746-D635-132A1423C816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7EAC4E-B182-0B59-2B10-5F3DD6D017A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DFE4268-56C1-46C9-DAEB-619B7EB25B4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60C3C5-F18E-026F-3BE6-0B51BBCD765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FEEA9A-E8F2-BE81-DFD0-0E5C6A5263E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FFDBE5D1-800E-E3DF-81A1-F578BF60B5F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181E4-C480-29D6-8537-6E287D768DB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4337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el\AppData\Local\Microsoft\Windows\Temporary Internet Files\Content.IE5\63ZF1NLG\MP900289485[1].jpg"/>
          <p:cNvPicPr>
            <a:picLocks noChangeAspect="1" noChangeArrowheads="1"/>
          </p:cNvPicPr>
          <p:nvPr/>
        </p:nvPicPr>
        <p:blipFill>
          <a:blip r:embed="rId2" cstate="email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762000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FC0321-0F71-4A5D-AA70-A1E290CFE8D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162F92-D0BA-E8A8-D451-F310E1E6FCD9}"/>
              </a:ext>
            </a:extLst>
          </p:cNvPr>
          <p:cNvGrpSpPr/>
          <p:nvPr/>
        </p:nvGrpSpPr>
        <p:grpSpPr>
          <a:xfrm>
            <a:off x="-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E4DAF4-1154-50C0-9ABD-14736BCF3164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248C2220-E278-BC29-C883-4A6BFEA729C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7B9593-98BE-8195-E247-7A02CEE1F3B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0241D6-7C83-B39E-78B6-E98ABA4A190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55556708-E9F5-B1E5-02AC-C1C7C052311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2AF477-927F-E2FF-DDE7-3863EE98B32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000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9B0DD0-D256-497D-AE6B-0BBAE0E7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67065" y="1582479"/>
            <a:ext cx="6017389" cy="352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6D850D-B9A2-4E71-9C42-3C360881012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99539B-8D45-5DEC-B3E4-6C45F1E29814}"/>
              </a:ext>
            </a:extLst>
          </p:cNvPr>
          <p:cNvGrpSpPr/>
          <p:nvPr/>
        </p:nvGrpSpPr>
        <p:grpSpPr>
          <a:xfrm>
            <a:off x="-304800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41053F5-14F2-1572-235E-8C461A133B37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E77B5AFF-CD24-868F-1B65-57D6DDDD8B2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FB1543-37DD-8D54-0C0A-A4B77373979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5010A7-8349-8307-03DE-A40363F9BCE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2FCE48E-5293-A151-7200-F60FBEDC27A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6EDD21-6FC2-7B1D-42D6-EFDDE7A9E89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3240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SEKQHPXE\MP9003415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69" y="609600"/>
            <a:ext cx="5562600" cy="57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3FFD8E-8B81-4BCC-8017-0C4365C00FE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B527F9-565C-327F-B947-6508C336A3D2}"/>
              </a:ext>
            </a:extLst>
          </p:cNvPr>
          <p:cNvGrpSpPr/>
          <p:nvPr/>
        </p:nvGrpSpPr>
        <p:grpSpPr>
          <a:xfrm>
            <a:off x="-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211BF7-99E6-A12A-9A3A-5D5EC133981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E9AB6282-1930-BE08-3CBC-2C26DC8D3AD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DB4F0E-E817-EFFF-7C41-B5FA49F4615F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FEB76E-849E-E2C3-C845-040A9C31081E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3E0934C1-4D6E-C721-8D81-D62A06E9876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21C8B7-424E-D8F7-2916-586277E54BD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0739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Joel\AppData\Local\Microsoft\Windows\Temporary Internet Files\Content.IE5\FPCLZE64\MP9003090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3562" y="1259651"/>
            <a:ext cx="6557225" cy="433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1A7A1E-B732-E842-FB3F-822649A7DE68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4BD8A4-8CBE-357D-1213-C7FD86395DE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EBD863F6-1B76-08E5-DC24-97A3D6701B6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3989AF-407A-2FD8-3EE6-545B1C15C0DD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754E09-3F95-6F9F-475C-9C44D9105F7E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9B36EDC2-7B41-DC42-92D6-E49859E2702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95BF05-B536-E14E-7F6F-A7241C2C10A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4133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SEKQHPXE\MP900422774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33069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21163C-EB84-49B4-B485-3245D36B4C8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CD4CD0-F56A-0522-7189-26EA44383F71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8FDDFD-85B2-D8D1-07CE-93BED472B58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60ABFF1-886C-9F83-D614-8D6A805445C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709668-B551-E5EF-55DD-6F4364966F3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DE9DD3-2D72-CCE5-77B9-2BC73CDA5EF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FC751699-EC7A-158F-8B67-E87C0EF7889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C28886-F073-0A9F-F21D-5A92B89A4D8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157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0161-7F79-5959-0B5A-FE1FCC49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63BBF8-62C3-F237-5AFF-C9A2E33C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2048">
            <a:off x="390327" y="2949813"/>
            <a:ext cx="4034177" cy="3109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73FC6B-0EB0-6D09-B4C3-4C396DD19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376">
            <a:off x="4552751" y="2713199"/>
            <a:ext cx="4824256" cy="359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F83DB-98AF-89BA-4482-4C3CBEE0DF4B}"/>
              </a:ext>
            </a:extLst>
          </p:cNvPr>
          <p:cNvSpPr txBox="1"/>
          <p:nvPr/>
        </p:nvSpPr>
        <p:spPr>
          <a:xfrm>
            <a:off x="1" y="0"/>
            <a:ext cx="632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srgbClr val="C00000"/>
                </a:solidFill>
                <a:latin typeface="Cambria" panose="02040503050406030204" pitchFamily="18" charset="0"/>
              </a:rPr>
              <a:t>אפשר גם להדפיס את העמודים הללו</a:t>
            </a:r>
            <a:endParaRPr lang="en-US" sz="33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E6E7F-B0DC-00BE-E5B7-3B49B5B7D1DF}"/>
              </a:ext>
            </a:extLst>
          </p:cNvPr>
          <p:cNvSpPr/>
          <p:nvPr/>
        </p:nvSpPr>
        <p:spPr>
          <a:xfrm>
            <a:off x="4397873" y="664536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7673F-4FFD-9197-30A6-32E02B24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12185">
            <a:off x="3996044" y="771082"/>
            <a:ext cx="4586546" cy="35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07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FPCLZE64\MP900426548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1371600"/>
            <a:ext cx="5632835" cy="468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3ABC3B-FC1E-4D63-89B9-FC98A296ADA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506005-1F55-E4E2-C933-F254F635B80C}"/>
              </a:ext>
            </a:extLst>
          </p:cNvPr>
          <p:cNvGrpSpPr/>
          <p:nvPr/>
        </p:nvGrpSpPr>
        <p:grpSpPr>
          <a:xfrm>
            <a:off x="-2286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4AF83C-2693-2C5E-5154-2A0EFAAC3710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59FD3AA-2E4F-F95B-74B1-050799467A8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23AC58-6F5A-1C5E-DBCB-F6D0D24FD9B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50E207-EBD8-9560-4A89-0CD8E7EAE1DD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DBC0B36-EE2E-F09D-93DE-7D05115C7DE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77A8E1-7A6F-184B-9FE3-1587ACFDE51B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6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abble.com/CS/blogs/homework/germs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715000" cy="550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410E9-DFDE-4450-AD8B-2AD082632E8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BF85AB-39C6-A736-FD3B-A8145C2B5650}"/>
              </a:ext>
            </a:extLst>
          </p:cNvPr>
          <p:cNvGrpSpPr/>
          <p:nvPr/>
        </p:nvGrpSpPr>
        <p:grpSpPr>
          <a:xfrm>
            <a:off x="5638800" y="217971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CB1E80-D678-C74C-CF2C-54E231F4D3F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E38AC1A-0502-5A6F-94A8-CF81E5E8A5D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37386-255F-542E-A46B-5820ED71FA8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1323AC-8F3A-6A7D-0F93-95DBE9E4F3E1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C84CFE5-387D-ECCE-0871-4E969D97053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65B825-6242-0DAA-F42A-258F7E825C77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7578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9LWYWILP\MP900049596[1]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76" y="1296650"/>
            <a:ext cx="6019800" cy="50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3C947E-791D-4DBC-80A9-2EEE488371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F7BAD6-FC49-E0F0-83D3-82EE385028CE}"/>
              </a:ext>
            </a:extLst>
          </p:cNvPr>
          <p:cNvGrpSpPr/>
          <p:nvPr/>
        </p:nvGrpSpPr>
        <p:grpSpPr>
          <a:xfrm>
            <a:off x="-18553" y="-13252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523936-1CEA-9503-358E-DD7E59728CA0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3186E96D-D5D3-039E-8733-81C6DDC3A09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2962B0-E31F-9611-36E9-FE6628D66B7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3CB26A-A6A7-BDF3-0235-0C7522D0189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A1380CCB-94F9-D360-FC62-6763DDF3411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394518-C829-CB03-DE45-2FC4E642EA6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2034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orileeknits.files.wordpress.com/2010/06/100_1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516434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826465-BF75-4373-AAFE-6B35237041B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9F8377-CE4A-ED96-45BB-65EBCBD79276}"/>
              </a:ext>
            </a:extLst>
          </p:cNvPr>
          <p:cNvGrpSpPr/>
          <p:nvPr/>
        </p:nvGrpSpPr>
        <p:grpSpPr>
          <a:xfrm>
            <a:off x="57912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CB297F-84B8-15B1-2E8F-8E871BAEFB7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AC2AE10-972B-1ED6-EF72-397C47B90B6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822470-ADA3-AF1B-9205-C4489643A07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5C4561C-9D28-20CD-E1DD-239F8113FB7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05A03C86-5207-70D4-97C1-7953F961FD3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FFC461-9AE5-D373-9648-8372BE4A50CF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682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lace-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0135"/>
            <a:ext cx="4798824" cy="605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E52D30-3DCE-492F-9931-E64CEB70DC7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4021AA-40EB-9448-5590-3425039138F6}"/>
              </a:ext>
            </a:extLst>
          </p:cNvPr>
          <p:cNvGrpSpPr/>
          <p:nvPr/>
        </p:nvGrpSpPr>
        <p:grpSpPr>
          <a:xfrm>
            <a:off x="22529" y="252427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8ACD0B-567B-9FE2-5A7B-EFF89DF5DD2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8A8796F2-3798-8E08-FAA4-B33664D7B9E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2D5E8E-FB16-D7FA-74BF-714D5D602B8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2F175B-5A0D-7627-5825-6CA3E8A4A66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682306B-5B20-9C13-CB8E-31BAA14DD55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B03EAA-E00D-7241-4905-C7011E527468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02389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rian-walnut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5562600" cy="554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EBFB28-4C3E-4142-8E03-A092212DE1D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90465A-847A-9BB1-5D13-56B348C2C652}"/>
              </a:ext>
            </a:extLst>
          </p:cNvPr>
          <p:cNvGrpSpPr/>
          <p:nvPr/>
        </p:nvGrpSpPr>
        <p:grpSpPr>
          <a:xfrm>
            <a:off x="5562600" y="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3F08DC-4461-7F02-63AC-CCC42B9682D2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01853F7D-5698-F07A-B3B4-4F9865018128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A684E1-8D0A-FFAD-8B24-08981DD69841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0DA07D0-E548-DC19-6668-2C4997636D9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0D4DAF0-345D-0B8C-DFE2-B26BA5A535B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CADA82-BE9E-3198-9127-230BFB69B3CD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1181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Joel\AppData\Local\Microsoft\Windows\Temporary Internet Files\Content.IE5\CGAFMZBG\MP90040937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6" y="1189632"/>
            <a:ext cx="4344516" cy="524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8073C5-8E07-47A7-9473-722F84E7667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B89D8-9F6D-14A1-7BAC-C37E13E61898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C1F6B32-BEBE-C34C-76BA-0A7A4769433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8C181FCC-E7C5-DF3E-23D4-CB4DBEDD30F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9655A-F4C9-048F-FDDD-23F3BF86683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3D23BF-1225-41AD-2623-6B948F9193F6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B42F16E-2505-65D7-20C3-671B8CB01CA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5B59CD-3CC4-74D0-26B5-4131AB85F0E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72408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miaroseworld.files.wordpress.com/2009/10/smi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648081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F1FB67-9579-4FB3-BEC7-828EBB527FB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B23D6E-D750-4645-CF35-B946A9124773}"/>
              </a:ext>
            </a:extLst>
          </p:cNvPr>
          <p:cNvGrpSpPr/>
          <p:nvPr/>
        </p:nvGrpSpPr>
        <p:grpSpPr>
          <a:xfrm>
            <a:off x="5301" y="52372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6E60ED-CA4F-3331-2A6A-36831A89520E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917976A-AE11-FCB4-9BCC-CE1CAC66FFB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F8C7B5F-90DF-752F-7A5C-B687C92C99F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2F454C-DF5E-28AA-E115-5BCF30453FE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18158CC-429C-F5EB-E8E5-E7A5FC27D68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72039F-416E-172C-16F5-F9EA57D83EF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397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Joel\AppData\Local\Microsoft\Windows\Temporary Internet Files\Content.IE5\PCI1B307\MP900400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1" y="1409700"/>
            <a:ext cx="60007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EBC430-3D4D-497E-952B-FD4622B7DFF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15B218-398E-AC75-0539-FAFB5D03C32B}"/>
              </a:ext>
            </a:extLst>
          </p:cNvPr>
          <p:cNvGrpSpPr/>
          <p:nvPr/>
        </p:nvGrpSpPr>
        <p:grpSpPr>
          <a:xfrm>
            <a:off x="56388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1CDD41-E9AE-5571-7982-D582C275374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808F63D3-EB75-B8D2-4596-DFBF584A86C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A0F35F-FD8D-8335-6E70-487261E7D20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A7067F-DEBE-4388-6617-EA6161278ED0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9C798495-4207-6F9E-1E7A-55AE389572B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FACBEE-5501-1EAB-8649-64AD19CD42E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3549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06175"/>
            <a:ext cx="6492803" cy="50845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811B3A-36AC-428A-A008-E9F6EEBE741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9BAAAB-A235-FA64-06CE-B74EBE502FBB}"/>
              </a:ext>
            </a:extLst>
          </p:cNvPr>
          <p:cNvGrpSpPr/>
          <p:nvPr/>
        </p:nvGrpSpPr>
        <p:grpSpPr>
          <a:xfrm>
            <a:off x="-152400" y="5963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37DD173-2E1C-DC3E-D891-088891925E9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9090B65F-DCE9-C9D1-6440-59A7B5404E3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EED32F-0AFD-0CD6-259B-CDFF415DD52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BFE5E8-584F-C449-3DBD-6112069B90E1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6D32B30-6A0F-2D51-9CF7-CB61B616363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E0389-2DBB-3685-EAC1-3880FA19EC5F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85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7000" y="76200"/>
            <a:ext cx="25908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900" dirty="0">
                <a:solidFill>
                  <a:schemeClr val="bg1"/>
                </a:solidFill>
                <a:latin typeface="Cambria" panose="02040503050406030204" pitchFamily="18" charset="0"/>
              </a:rPr>
              <a:t>המח של אנשים מלא בכל מיני דברים שהם אוהבים</a:t>
            </a:r>
            <a:r>
              <a:rPr lang="en-US" sz="39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6626" y="304800"/>
            <a:ext cx="850422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539330" y="794733"/>
            <a:ext cx="1829803" cy="14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30" y="935690"/>
            <a:ext cx="1282168" cy="17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82" y="2242056"/>
            <a:ext cx="1464013" cy="10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748754" y="2837856"/>
            <a:ext cx="1984056" cy="1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234" y="1935126"/>
            <a:ext cx="1597766" cy="1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BDE9E-D2FA-44E8-817D-09287A8610E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248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photos.ak.fbcdn.net/hphotos-ak-snc4/hs141.snc4/36426_402870659038_597944038_4610124_482215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628129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DF181C-8094-4635-A33B-DBA5D0A2138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84677F-A264-076D-A952-50A89EBB3911}"/>
              </a:ext>
            </a:extLst>
          </p:cNvPr>
          <p:cNvGrpSpPr/>
          <p:nvPr/>
        </p:nvGrpSpPr>
        <p:grpSpPr>
          <a:xfrm>
            <a:off x="5715000" y="52372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D7F995-AE1D-464D-3C2A-FBDB847B76A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F7D31A3-0AE4-5B8E-26AE-C8D6075966C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DF0880-B6AE-B71E-BF08-864BFC60E0E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40812F-7999-14FC-387D-9B43CA28358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04AD67A-647B-3F24-5EA5-AA365ED5351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235AD4-BF37-8575-CE17-9F8FDAC4ABBF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4446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9LWYWILP\MP90043949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449050"/>
            <a:ext cx="6049256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466C79-D314-4C12-B039-64F1EA6F392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BAA5AA-BFA1-78AC-4932-F445CC01CD40}"/>
              </a:ext>
            </a:extLst>
          </p:cNvPr>
          <p:cNvGrpSpPr/>
          <p:nvPr/>
        </p:nvGrpSpPr>
        <p:grpSpPr>
          <a:xfrm>
            <a:off x="-228600" y="-25179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AFAD7C-4CC5-BB3D-B597-47325B2B3282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B6EBE4F-CFEF-3BEB-0622-66AF5A2DD4C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965DB6-32B4-109A-61EB-F1B11F5BB20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AFD1BC-4CD5-B661-67D5-B1821A9E7AD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8D6257D-0720-79B2-76E6-A6287341D14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AAD3A2-3C16-9103-4E73-13C93C51693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5933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C:\Users\Joel\AppData\Local\Microsoft\Windows\Temporary Internet Files\Content.IE5\F9QA6TEB\MP90040715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6" y="914400"/>
            <a:ext cx="3729092" cy="559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C94901-87E8-4899-8AE7-134C1ED8BB1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259720-3B80-36FA-3BE3-80B5A0A5658F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8F302B-1759-336C-F1FB-5338D498633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762D0793-477B-5397-EE04-77A9A65A8FD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07B8E4-640D-291A-88BE-AEEEBF37081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72EC15-8AB8-29EB-4898-A1EBB9E67067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9553A1B-FBF1-43C5-990F-8EABAC30BCD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C84BB7-552E-657C-0AF7-16C178C64C1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20429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aroos.act.edu.au/__data/assets/image/0003/6879/Boys_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95622"/>
            <a:ext cx="7055808" cy="41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FAC851-5C66-4624-B755-F768ABE325F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0A1CE0-3822-32D2-A6F4-0B5E6499EA1C}"/>
              </a:ext>
            </a:extLst>
          </p:cNvPr>
          <p:cNvGrpSpPr/>
          <p:nvPr/>
        </p:nvGrpSpPr>
        <p:grpSpPr>
          <a:xfrm>
            <a:off x="-533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BD2972-A2AB-F39A-535B-97A327F71C32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D34A759-D243-9481-4AB1-6E91B74787E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317930-4C65-BAD8-EE13-D1F5427493F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302301-4539-1536-98B8-AA633779D34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784FCAB-5413-8E41-0E2C-0CF39C01C44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04F918-DEC9-55AE-D90F-DF677739A9E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4645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rconigraph.com/vce/lego/legot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82" y="1935555"/>
            <a:ext cx="781769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2AEA6C-01DF-4E28-933A-F553DFAB2D7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DC2BE1-4F3E-B301-ED5C-560490919C08}"/>
              </a:ext>
            </a:extLst>
          </p:cNvPr>
          <p:cNvGrpSpPr/>
          <p:nvPr/>
        </p:nvGrpSpPr>
        <p:grpSpPr>
          <a:xfrm>
            <a:off x="57150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69E00F-88A9-E55F-E4DD-19614DF42C0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DC9FE4FA-1C14-F8FB-D196-D61E89010EF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A7206A-A3DB-F686-CCE6-D867CCD41D9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FFDBD4-D10F-307B-A408-2E0DBFFD4FE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33938B1-2DA3-8B52-27B9-890C5FE3A84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1DB2FC-59B3-DF07-7982-DADA936E13B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4868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4 - TEN Vintage Marbles 1950-1960&amp;#039;s ">
            <a:extLst>
              <a:ext uri="{FF2B5EF4-FFF2-40B4-BE49-F238E27FC236}">
                <a16:creationId xmlns:a16="http://schemas.microsoft.com/office/drawing/2014/main" id="{C129EBAB-D5AA-4CFB-873E-7A9DC02E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6842" y="1622425"/>
            <a:ext cx="50546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EEB5A1-9E2E-4E47-B7EC-0372AEA890C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E8E646-AA48-FF57-0AEC-A3F251436974}"/>
              </a:ext>
            </a:extLst>
          </p:cNvPr>
          <p:cNvGrpSpPr/>
          <p:nvPr/>
        </p:nvGrpSpPr>
        <p:grpSpPr>
          <a:xfrm>
            <a:off x="381000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3BF528-BA64-5BB2-3757-D0EF061BC18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EF738DF1-B697-C262-87AF-A152C7E45A9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A3DD7C-1F35-17B0-4510-79EA18C3ED2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E246AD-BE3B-E1A5-BA89-87BBCCF4D13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39E19731-1459-E762-CC4A-16D43BB37CF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2E8358-A87B-0044-1ED5-D5DFD2656E0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183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5A29E-9F58-4E13-A14C-8C406DD27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98777" y="1143000"/>
            <a:ext cx="4105590" cy="500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51D45D-CE74-492F-8421-D9EE9E9491E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F953C-1323-1357-3DD0-4270E0C853DB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96928A-8C01-233B-6630-E98DD99A307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06331453-7A47-1B76-33BB-96DD4C43974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A442E4-25F2-76AB-24D0-BBBE7C6B9C36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EDB0D1-FDE7-90D8-C70C-49042A0E2A3D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3298373-5222-AC06-7865-13D24F94539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0EB7F1-B563-9260-0241-227C17DF1F6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7458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E797A-F63D-424F-84DE-27E7F413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143000"/>
            <a:ext cx="3693240" cy="450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2DF30C-57E9-4506-B925-1B66DDFBE22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4CD161-7AF7-058C-E632-605BD2F4C18D}"/>
              </a:ext>
            </a:extLst>
          </p:cNvPr>
          <p:cNvGrpSpPr/>
          <p:nvPr/>
        </p:nvGrpSpPr>
        <p:grpSpPr>
          <a:xfrm>
            <a:off x="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44CA04-1F2B-E3D2-2E13-7BDC82DE3958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38D51C7-0704-31B1-FC0E-025FA78121B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278A68-EA31-9356-AECE-22B9831C3D9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606757-B4FD-E3E9-A1A5-73B1146F958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B63838A8-4EA5-F23B-9189-047AA29EC64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332F69-0A05-2D0F-1504-0AA2D81CB43D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664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avazza.myweb.uga.edu/foto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0269"/>
          <a:stretch>
            <a:fillRect/>
          </a:stretch>
        </p:blipFill>
        <p:spPr bwMode="auto">
          <a:xfrm>
            <a:off x="512462" y="1560850"/>
            <a:ext cx="598902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1A9DA8-F3F9-4B36-8020-92ED10DF6C8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6AB9B-8114-6659-41FB-5CA55165C45D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6D89D6-9A9C-3CC1-DEF8-661A551C082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066E50C-0E79-CF7D-DA96-34F035333AE9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1B7C1E-25D7-D8FE-9104-B433FF7F7C5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A02FE51-9BA6-66C7-346A-338F4D51D5FE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F8C85A2-CC18-D093-126B-59590361432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8EBB0-FBB0-249A-B054-6DD2907C3B5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1900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farm3.static.flickr.com/2225/2063804825_284b3a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952225"/>
            <a:ext cx="4986614" cy="546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40FE8F-CFA6-7148-73D4-6618CB96295D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F1ED94-BBF7-E6D2-832C-47E1EA48C51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ADCC155A-01C6-6652-B2DA-5A45AA174EB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5613AA-A3C3-1B4A-1167-692DA8AE28EB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C755562-A755-390D-A233-F3E03C56767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4BA59022-3901-2166-B17E-97838935493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DE9A94-0AFF-50CD-CF9D-FFD6E52994D7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41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B9381-4597-5318-A6EF-D20589AF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2E060A-6FC6-40BE-7403-20445C6F301C}"/>
              </a:ext>
            </a:extLst>
          </p:cNvPr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C7BB5EA9-78C1-FF42-6713-F53F27F345F1}"/>
              </a:ext>
            </a:extLst>
          </p:cNvPr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4" descr="http://pngimg.com/upload/laptop_PNG5910.png">
            <a:extLst>
              <a:ext uri="{FF2B5EF4-FFF2-40B4-BE49-F238E27FC236}">
                <a16:creationId xmlns:a16="http://schemas.microsoft.com/office/drawing/2014/main" id="{F2FF05F1-EDF2-35A5-03C1-3D2A82AF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5107008" y="1960619"/>
            <a:ext cx="2515653" cy="18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A723-CD15-75B4-2BF7-4019014DAD90}"/>
              </a:ext>
            </a:extLst>
          </p:cNvPr>
          <p:cNvSpPr txBox="1"/>
          <p:nvPr/>
        </p:nvSpPr>
        <p:spPr>
          <a:xfrm>
            <a:off x="0" y="-84281"/>
            <a:ext cx="3541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900" dirty="0">
                <a:solidFill>
                  <a:schemeClr val="bg1"/>
                </a:solidFill>
                <a:latin typeface="Cambria" panose="02040503050406030204" pitchFamily="18" charset="0"/>
              </a:rPr>
              <a:t>אז, אנשים אוהבים לדבר על הדברים האלה שהם אוהבים.</a:t>
            </a:r>
            <a:endParaRPr lang="en-US" sz="3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6BE79-4E2E-D791-85F1-B12952A96B1B}"/>
              </a:ext>
            </a:extLst>
          </p:cNvPr>
          <p:cNvSpPr txBox="1"/>
          <p:nvPr/>
        </p:nvSpPr>
        <p:spPr>
          <a:xfrm>
            <a:off x="4354238" y="5728801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300" dirty="0">
                <a:solidFill>
                  <a:schemeClr val="bg1"/>
                </a:solidFill>
                <a:latin typeface="Cambria" panose="02040503050406030204" pitchFamily="18" charset="0"/>
              </a:rPr>
              <a:t>על איזה מהדברים האלה אתה אוהב לדבר?</a:t>
            </a:r>
            <a:endParaRPr lang="en-US" sz="33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 descr="http://www.clker.com/cliparts/m/J/G/p/l/p/brain-blank-hi.png">
            <a:extLst>
              <a:ext uri="{FF2B5EF4-FFF2-40B4-BE49-F238E27FC236}">
                <a16:creationId xmlns:a16="http://schemas.microsoft.com/office/drawing/2014/main" id="{0E439155-5104-A13A-A34E-7E10EB211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>
            <a:extLst>
              <a:ext uri="{FF2B5EF4-FFF2-40B4-BE49-F238E27FC236}">
                <a16:creationId xmlns:a16="http://schemas.microsoft.com/office/drawing/2014/main" id="{11E48D8F-7BA8-27B8-66B5-DB9D6197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037490" y="3604660"/>
            <a:ext cx="1914293" cy="13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photos.ak.fbcdn.net/hphotos-ak-snc4/hs097.snc4/36235_402870459038_597944038_4610101_4572568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1412"/>
            <a:ext cx="4375374" cy="513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5648DD-1873-4447-9B27-82A4C26F4DA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60D20-58AD-CA9B-5AB9-3F310B5424B3}"/>
              </a:ext>
            </a:extLst>
          </p:cNvPr>
          <p:cNvGrpSpPr/>
          <p:nvPr/>
        </p:nvGrpSpPr>
        <p:grpSpPr>
          <a:xfrm>
            <a:off x="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3B76A6C-4688-61A1-1C78-3AA8B9935901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FF87F1EE-DFF6-1060-0133-1AC9F0D803B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87E048-DDEA-B0F6-B446-64087801B6E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C79A19-D740-1DCF-5FD5-3E3BE26AABAD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4551E590-8AFC-F17E-4F16-985E42294C4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8A7F12-245F-FF96-D5C8-1BACB8C66AF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81843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-cdn.tripadvisor.com/media/photo-s/01/1b/60/ab/my-daughter-holding-maev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9" y="885961"/>
            <a:ext cx="4269782" cy="554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974D93-396A-49C9-9D87-0C10D67F596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866AAA-CFAB-6EF7-795F-7611C48FC8B2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8917EA4-F1AF-E7C2-6361-FA01A1FD82F5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2DF3A98-7954-185F-2291-B18F4DC8CEB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922019-AD29-CF8A-F258-64AA03E9063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CDEAA6-16D6-3E93-0C81-A31BCD5FE16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7EE8BAA-B6E3-5571-57B3-943AC082D4B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A849A6-D5C3-E1F2-0253-8885474F5358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924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bc.qld.edu.au/assets/files/co_curricular_activities.robotics_club/robotics2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23" y="1384300"/>
            <a:ext cx="5419514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FEFC5D-4F11-4564-8A52-94B39AC8F6F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0198AA-B9D2-3AED-AD08-55F5157A1DB6}"/>
              </a:ext>
            </a:extLst>
          </p:cNvPr>
          <p:cNvGrpSpPr/>
          <p:nvPr/>
        </p:nvGrpSpPr>
        <p:grpSpPr>
          <a:xfrm>
            <a:off x="-11264" y="-7620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C0239C-DB4B-D3F3-8099-1838072E3193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B1492D77-A154-16A8-03DA-8686F35EFD4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77AA59-312B-97EA-38B4-05137682231A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C801A9-4DB1-AC3D-F629-837C9CA43154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79672782-E9C6-36D7-DFED-6024924CF89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E2C501-E35F-42C9-7275-B55338713A7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5348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bc.qld.edu.au/assets/files/co_curricular_activities.robotics_club/robotics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11" y="914400"/>
            <a:ext cx="3200400" cy="55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77E147-1518-4378-B025-32B82C94CC0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006AF1-09CC-7EC5-E1A1-A995E5F3D816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686204-E2BD-2025-6EF1-B677EAC1A5EE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B6C2F96C-A171-214E-1C84-124F7217AB3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12FAB5-0040-B7D2-05B6-314A6DA3B7BB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2E5321-9887-F989-539E-93E0DACD6648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F8B84CB4-5292-5A76-52BC-2530996D282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06109C-CB7F-EB09-BB48-0614172C610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57736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522" y="2451863"/>
            <a:ext cx="6309907" cy="29202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0E59FB-F1FA-4FCE-A462-D5512ABB75C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33ECFB-2628-A477-F783-D6175F6E9067}"/>
              </a:ext>
            </a:extLst>
          </p:cNvPr>
          <p:cNvGrpSpPr/>
          <p:nvPr/>
        </p:nvGrpSpPr>
        <p:grpSpPr>
          <a:xfrm>
            <a:off x="-76200" y="152399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0C7DDB-4E0E-459A-1F24-69C9079FE120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9813F34F-EA7A-7D37-FECF-C143F0D344B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B0AFC6-CA59-4333-06B7-A5D193E2624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0CF0FE-A5EA-5045-8A0B-9EAF2CF27C1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D5435154-14A4-2FEC-5676-8B11EC0FF2D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0F47B9-D0B8-E6F1-F92E-D03287F7DBC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7035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gribayusa.biz/geo/sale_images/becker_champ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6052658" cy="41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E92B32-2E2B-444B-8654-985189AEE1D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486138-4485-4FF8-F9B8-8FF294385287}"/>
              </a:ext>
            </a:extLst>
          </p:cNvPr>
          <p:cNvGrpSpPr/>
          <p:nvPr/>
        </p:nvGrpSpPr>
        <p:grpSpPr>
          <a:xfrm>
            <a:off x="54102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0249FF-8ECA-CE49-537B-8FF12350080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F8A68C0F-09EB-A5FA-79A1-DD61F74714F6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E49430-521E-6863-00C7-92FAD8E251E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D03937-5569-D665-39C5-577D7E710FF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94D36144-8FF1-06C6-026C-BFB3BC21078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05523E-E623-14D5-A05D-F8B6ADDBCBF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80459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eptrap.jpg image by jme924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318998" cy="44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073C2B-F164-4C33-BE8C-6F8F33A60D3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AB9AF5-19C9-E1A2-A3FA-F2997B1F6A52}"/>
              </a:ext>
            </a:extLst>
          </p:cNvPr>
          <p:cNvGrpSpPr/>
          <p:nvPr/>
        </p:nvGrpSpPr>
        <p:grpSpPr>
          <a:xfrm>
            <a:off x="-2286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79E1DC-0A68-AC98-37F8-D0DDD16FAF79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49E6AC87-9577-9F49-C6B5-12130CD82B9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3EAACB-569E-B781-6BE2-BE9DE91640D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C877E0-22E7-DC50-C2F5-9EB6A6322102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888005A7-AD57-A278-A16D-E9ECF5BF202B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B84D65-3D62-CDB6-813F-D42614E32F77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711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laffia.com/blog/wp-content/uploads/2009/08/seeking-shade-edmonds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" y="685800"/>
            <a:ext cx="41910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684458-980D-414D-9D9B-E5BD0866C55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06E3A6-1403-73D8-5668-02270F8A8579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354601-6BCE-822B-B701-83E216989B80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65162B0-E7F1-DC5E-3364-150E71C0BCF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09CABC-0986-2131-DC16-F5BF8312222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B67AB0-7136-5D37-5736-81320620EC7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E82EE371-09B1-1656-91FE-DD3BAC9FEE9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2D9DCC-1F9F-B7CF-E37F-CE399DBD5A52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85873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helencheng.net/photos/2006-12-23-christmas/IMG_163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296650"/>
            <a:ext cx="4386262" cy="467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AD3C4-2769-1278-F812-EC3403DC0BC6}"/>
              </a:ext>
            </a:extLst>
          </p:cNvPr>
          <p:cNvGrpSpPr/>
          <p:nvPr/>
        </p:nvGrpSpPr>
        <p:grpSpPr>
          <a:xfrm>
            <a:off x="362198" y="21866"/>
            <a:ext cx="3733800" cy="6553200"/>
            <a:chOff x="76200" y="0"/>
            <a:chExt cx="3733800" cy="655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58A624-E42F-EA36-7516-CA21E20C1EC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1" name="Explosion 1 1">
                <a:extLst>
                  <a:ext uri="{FF2B5EF4-FFF2-40B4-BE49-F238E27FC236}">
                    <a16:creationId xmlns:a16="http://schemas.microsoft.com/office/drawing/2014/main" id="{CC735711-7713-0352-3053-1D270891D71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B66FB5-7F84-ECB0-A876-A3DEA4F44979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1DAD7E7-57E8-11D0-C2AD-DB687961843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19" name="Explosion 1 8">
                <a:extLst>
                  <a:ext uri="{FF2B5EF4-FFF2-40B4-BE49-F238E27FC236}">
                    <a16:creationId xmlns:a16="http://schemas.microsoft.com/office/drawing/2014/main" id="{0F3DC021-87A2-D8C8-2A61-B0B280092CF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F4F55-814B-2666-3C76-0328642E1D09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30765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riccineer.com/wp-content/uploads/2009/05/farmers-market-snapper-1024x759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938838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AF0502-C211-477D-8E35-7C4AE908BC9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88EA34-5799-1B84-BAF9-5ADB12356105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ABAD21-9FD0-B58E-4731-BB761B6B0DE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CC88675D-6B97-EBF8-483B-39AAEF1C5DB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D44D54-0714-0C27-8BDD-3115B497733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320E9D-837A-2636-3912-0E09374ECE90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22EBDC41-F668-C3CC-D13B-A85F29F85ED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12FD79-5F69-D747-89E2-CE451943E600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48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04" y="4026992"/>
            <a:ext cx="1412535" cy="9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1949138"/>
            <a:ext cx="2463799" cy="169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D0888B-48AC-4D9F-92FC-8AF3F30E25E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167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00002-3.jpg image by mic1992f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810346"/>
            <a:ext cx="5399954" cy="53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58D772-CF70-4DD5-BD75-24E79FC50F3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3ABAA0-3E14-272B-6F55-F18C443125D6}"/>
              </a:ext>
            </a:extLst>
          </p:cNvPr>
          <p:cNvGrpSpPr/>
          <p:nvPr/>
        </p:nvGrpSpPr>
        <p:grpSpPr>
          <a:xfrm>
            <a:off x="76200" y="-31143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708E09-101A-34E3-7B1E-8886D93EF3D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DA9B4D1-1588-77C5-07DA-60E133F3984F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08C0F6-D5CF-44FF-2836-9CA5674C2C8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B60BEE-7468-8351-5E95-222EE7FB53CA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F850E74D-91F8-8E6B-45FC-E664962A05B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FBF372-3A8F-A9F8-D46D-8931DFB94EFA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9313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windyridge.school.nz/Cache/Pictures/572975/6_Fathers_day_and_Lexi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2" y="449245"/>
            <a:ext cx="4042407" cy="59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C59B2-7486-4444-B432-8441094C5F6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760AD3-FDF8-B485-F70D-542F09C800E2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7F638D-D0B6-25FE-A593-17FBD67B4BEE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35159AF-5010-FF79-5383-6D3340ECE64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B8AC0D-8C7E-C8E1-52D8-E1F42E99BA40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FDEE65-CE14-B3EB-1C9D-1B018B11574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1A01679E-4B62-7A67-9E60-C9F5EA84860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633AA1-968F-4B66-F673-E416A01C8F6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08243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ctiverain.com/image_store/uploads/2/1/6/3/3/ar12644558683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71" y="1006866"/>
            <a:ext cx="5328038" cy="530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49FECB-8412-4D9F-B17B-1205813F249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D622EA-6BF1-874F-337F-02DC35FBE3D7}"/>
              </a:ext>
            </a:extLst>
          </p:cNvPr>
          <p:cNvGrpSpPr/>
          <p:nvPr/>
        </p:nvGrpSpPr>
        <p:grpSpPr>
          <a:xfrm>
            <a:off x="1524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7456E6-FC4D-7140-16F9-A4E1E3AE3F5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1342A63A-F548-764E-6DFA-2136976457F0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78DCFA-3DCC-29BC-D37F-E8EC8D2BBAB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3F9D680-E0B8-C43C-D8A5-4A87CFE7C30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3366E01A-CBC9-C24E-10BD-DDBE4810DC1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D65343-7CA0-0924-8A93-609AAE9CCC64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13585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achealfarms.com/images/SilenceBlueO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" y="838200"/>
            <a:ext cx="4690053" cy="531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CA9AB1-45E0-4314-BAB8-BFB84ACDD80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B990E0-BA28-2A2C-B592-3AA98B5B40BB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02CFA7-E694-E210-2E6D-F828485CEFC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D57F8AA5-9328-8189-E39C-1B4D07238E1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86FE72-EDDD-3B82-26BB-2579D42F9A02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8540B0-9871-DF66-72CF-28172188C0D1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3B872437-CDD2-387E-5F93-1A196541C42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2A7641-CCAF-E7B7-7F2D-15218C5A8FEC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7348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strasburgchildren.com/wp-content/uploads/2010/07/D-Clemons-July-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6186"/>
            <a:ext cx="5029200" cy="584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A23B53-D02E-4A44-A5D6-508991212E9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A674FF-F1CE-D300-E6E2-8D533F1C8FC9}"/>
              </a:ext>
            </a:extLst>
          </p:cNvPr>
          <p:cNvGrpSpPr/>
          <p:nvPr/>
        </p:nvGrpSpPr>
        <p:grpSpPr>
          <a:xfrm>
            <a:off x="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746C02-F1A0-EFBC-2F38-958B6E600F8A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E86C3ECF-3351-4472-7670-EF910E97DA2A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346597-62EC-B9A9-34AC-6F7D196A12D8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025649-251F-AF3F-0062-9AE28332DCCF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EBFA673C-01DD-58C7-7AB5-A5BA7ADFEDD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EE33C5-8667-C05C-0732-73462717EF2D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07922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CGAFMZBG\MP90043846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2" y="762000"/>
            <a:ext cx="4495800" cy="567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A8D476-4988-47A4-8D84-678A7B6E998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46A51C-7758-1B18-4F77-A42444667202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8A26518-3876-09E6-C560-3CDF4B502C3D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F5E11C56-492E-4B1F-1D4B-848F75D389BE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0C8ABD-4A6D-C4CA-966D-CF97E03F10E7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D8786E-6C32-B581-D5BC-3EEFB3B6BA25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76D9B16A-715C-15B8-3E65-C5237FEDC0F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6A4D91C-6354-F781-F7B4-708A884744EE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158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knitspot.com/wp-content/uploads/dailies_2010/hopeBalls04_1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6650"/>
            <a:ext cx="59690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C5BC12-0CA7-4861-9F22-9EFE6FCEBE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3997C4-5FF1-A4D8-0476-EA580C99DECE}"/>
              </a:ext>
            </a:extLst>
          </p:cNvPr>
          <p:cNvGrpSpPr/>
          <p:nvPr/>
        </p:nvGrpSpPr>
        <p:grpSpPr>
          <a:xfrm>
            <a:off x="-3048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C39B71-B02B-88A7-EB94-C8DD74D262FC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601E0920-80DC-0EE2-6D0B-8F35F62C5FC1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431080-5BDC-2093-F0E6-C8BB714F0BC5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9900B7-0E75-2071-B4A1-7CFEBD8E1643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98A6BAFC-AAFA-E728-E914-3BC44304FFE4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D02E78-BD86-BC0C-B963-E4B21B5C1FE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00005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PCI1B307\MP90030895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" y="457200"/>
            <a:ext cx="5168900" cy="580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88204F-5D2A-40FD-820F-BE43649A7A1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6FA412-4CB8-5EA2-EEE2-433736220AA7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6BF11F-65EB-7FD3-73A0-C253D9944A84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3DC3FB3C-C01E-FAFA-B66E-40A6E73F3C13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1A2F2B-E625-2765-D558-A46AC7F82D9C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B31114C-CA6B-664D-1564-8966251F25FB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AF761ABE-0985-E846-1EE2-46B442CF284C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37FF61-FA81-8378-90B3-B74AAFB622F1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26525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CGAFMZBG\MP90017881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649885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74A731-DE05-412E-857D-C9C16731BB2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D7259D-57F3-40A3-A3EF-1CA85CACB0FD}"/>
              </a:ext>
            </a:extLst>
          </p:cNvPr>
          <p:cNvGrpSpPr/>
          <p:nvPr/>
        </p:nvGrpSpPr>
        <p:grpSpPr>
          <a:xfrm>
            <a:off x="-228600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8FCBFA-B177-BBCA-7948-26D9024A6D9F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9A033A1A-8E8D-1B27-09D3-26510639326D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12B9D9-2760-9B93-6DCB-3C907DD69FB3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C4FABC-EB81-1E1A-CCC9-56E6942AD83C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696DFC7E-1EC4-4AE5-5D94-3167A6878135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3D2393-3DA2-BEFA-624A-71EF714708F6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9095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63ZF1NLG\MP9003089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5973467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083F26-29D7-470A-81E2-C19D83B2728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2D7309-56A7-FE73-354A-4D5F348FD0AF}"/>
              </a:ext>
            </a:extLst>
          </p:cNvPr>
          <p:cNvGrpSpPr/>
          <p:nvPr/>
        </p:nvGrpSpPr>
        <p:grpSpPr>
          <a:xfrm>
            <a:off x="5236815" y="0"/>
            <a:ext cx="3733800" cy="6553200"/>
            <a:chOff x="76200" y="0"/>
            <a:chExt cx="3733800" cy="6553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809BD5-167D-EF91-F49E-CB79D697C23B}"/>
                </a:ext>
              </a:extLst>
            </p:cNvPr>
            <p:cNvGrpSpPr/>
            <p:nvPr/>
          </p:nvGrpSpPr>
          <p:grpSpPr>
            <a:xfrm>
              <a:off x="76200" y="0"/>
              <a:ext cx="3429000" cy="4191000"/>
              <a:chOff x="76200" y="0"/>
              <a:chExt cx="3429000" cy="4191000"/>
            </a:xfrm>
          </p:grpSpPr>
          <p:sp>
            <p:nvSpPr>
              <p:cNvPr id="22" name="Explosion 1 1">
                <a:extLst>
                  <a:ext uri="{FF2B5EF4-FFF2-40B4-BE49-F238E27FC236}">
                    <a16:creationId xmlns:a16="http://schemas.microsoft.com/office/drawing/2014/main" id="{5EF8C232-FE04-2225-52ED-B4ADCE285287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0099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284369-9B0A-0F05-B61C-2F162C8B7704}"/>
                  </a:ext>
                </a:extLst>
              </p:cNvPr>
              <p:cNvSpPr txBox="1"/>
              <p:nvPr/>
            </p:nvSpPr>
            <p:spPr>
              <a:xfrm>
                <a:off x="762000" y="1219200"/>
                <a:ext cx="225814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משהו נחמד שאתה יכול להגיד </a:t>
                </a:r>
                <a:r>
                  <a:rPr lang="he-IL" sz="2200" dirty="0"/>
                  <a:t>על מה שאתה רואה</a:t>
                </a:r>
                <a:endParaRPr lang="en-US" sz="22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A5DF85-87A7-F400-0F44-8D9DB73813E9}"/>
                </a:ext>
              </a:extLst>
            </p:cNvPr>
            <p:cNvGrpSpPr/>
            <p:nvPr/>
          </p:nvGrpSpPr>
          <p:grpSpPr>
            <a:xfrm>
              <a:off x="381000" y="2362200"/>
              <a:ext cx="3429000" cy="4191000"/>
              <a:chOff x="76200" y="0"/>
              <a:chExt cx="3429000" cy="4191000"/>
            </a:xfrm>
          </p:grpSpPr>
          <p:sp>
            <p:nvSpPr>
              <p:cNvPr id="20" name="Explosion 1 8">
                <a:extLst>
                  <a:ext uri="{FF2B5EF4-FFF2-40B4-BE49-F238E27FC236}">
                    <a16:creationId xmlns:a16="http://schemas.microsoft.com/office/drawing/2014/main" id="{C272CB95-848C-F5D7-BA77-10CFECD47442}"/>
                  </a:ext>
                </a:extLst>
              </p:cNvPr>
              <p:cNvSpPr/>
              <p:nvPr/>
            </p:nvSpPr>
            <p:spPr>
              <a:xfrm>
                <a:off x="76200" y="0"/>
                <a:ext cx="3429000" cy="4191000"/>
              </a:xfrm>
              <a:prstGeom prst="irregularSeal1">
                <a:avLst/>
              </a:prstGeom>
              <a:solidFill>
                <a:srgbClr val="99CC00"/>
              </a:solidFill>
              <a:effectLst>
                <a:outerShdw blurRad="2667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CBAD6F-F92B-399C-B9FD-A52CAA653F25}"/>
                  </a:ext>
                </a:extLst>
              </p:cNvPr>
              <p:cNvSpPr txBox="1"/>
              <p:nvPr/>
            </p:nvSpPr>
            <p:spPr>
              <a:xfrm>
                <a:off x="838199" y="1295400"/>
                <a:ext cx="21545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2200" b="1" dirty="0"/>
                  <a:t>שאלה שאתה יכול לשאול </a:t>
                </a:r>
                <a:r>
                  <a:rPr lang="he-IL" sz="2200" dirty="0"/>
                  <a:t>על מה שאתה</a:t>
                </a:r>
              </a:p>
              <a:p>
                <a:pPr algn="ctr" rtl="1"/>
                <a:r>
                  <a:rPr lang="he-IL" sz="2200" dirty="0"/>
                  <a:t>רואה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14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20475</TotalTime>
  <Words>2695</Words>
  <Application>Microsoft Office PowerPoint</Application>
  <PresentationFormat>On-screen Show (4:3)</PresentationFormat>
  <Paragraphs>475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Algerian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in the Green Zone</dc:title>
  <dc:creator>Joel</dc:creator>
  <cp:lastModifiedBy>Joel Shaul</cp:lastModifiedBy>
  <cp:revision>557</cp:revision>
  <dcterms:created xsi:type="dcterms:W3CDTF">2011-01-09T16:20:47Z</dcterms:created>
  <dcterms:modified xsi:type="dcterms:W3CDTF">2025-01-19T19:45:09Z</dcterms:modified>
</cp:coreProperties>
</file>