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0" r:id="rId2"/>
    <p:sldId id="291" r:id="rId3"/>
    <p:sldId id="292" r:id="rId4"/>
    <p:sldId id="293" r:id="rId5"/>
    <p:sldId id="294" r:id="rId6"/>
    <p:sldId id="295" r:id="rId7"/>
    <p:sldId id="304" r:id="rId8"/>
    <p:sldId id="305" r:id="rId9"/>
    <p:sldId id="298" r:id="rId10"/>
    <p:sldId id="281" r:id="rId11"/>
    <p:sldId id="280" r:id="rId12"/>
    <p:sldId id="279" r:id="rId13"/>
    <p:sldId id="278" r:id="rId14"/>
    <p:sldId id="277" r:id="rId15"/>
    <p:sldId id="276" r:id="rId16"/>
    <p:sldId id="275" r:id="rId17"/>
    <p:sldId id="284" r:id="rId18"/>
    <p:sldId id="299" r:id="rId19"/>
    <p:sldId id="300" r:id="rId20"/>
    <p:sldId id="301" r:id="rId21"/>
    <p:sldId id="302" r:id="rId22"/>
    <p:sldId id="303" r:id="rId23"/>
  </p:sldIdLst>
  <p:sldSz cx="9144000" cy="6858000" type="screen4x3"/>
  <p:notesSz cx="7099300" cy="9385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DCF5"/>
    <a:srgbClr val="BCCFF2"/>
    <a:srgbClr val="1D4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138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D6D5-4D1D-490F-AE06-C0E30A389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77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D6D5-4D1D-490F-AE06-C0E30A389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34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D6D5-4D1D-490F-AE06-C0E30A389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16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D6D5-4D1D-490F-AE06-C0E30A389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6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D6D5-4D1D-490F-AE06-C0E30A389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83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D6D5-4D1D-490F-AE06-C0E30A389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21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D6D5-4D1D-490F-AE06-C0E30A389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D6D5-4D1D-490F-AE06-C0E30A389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18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D6D5-4D1D-490F-AE06-C0E30A389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0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D6D5-4D1D-490F-AE06-C0E30A389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49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5D6D5-4D1D-490F-AE06-C0E30A389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9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5D6D5-4D1D-490F-AE06-C0E30A389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E9EE7-FE5F-43BE-9794-74CFD2B5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0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046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BAA25B-4B5F-45FD-A5F9-1E7F94083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9" y="27137"/>
            <a:ext cx="9059441" cy="6803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09AC3C-B82B-4D84-8375-3FFDF4FC2FE2}"/>
              </a:ext>
            </a:extLst>
          </p:cNvPr>
          <p:cNvSpPr txBox="1"/>
          <p:nvPr/>
        </p:nvSpPr>
        <p:spPr>
          <a:xfrm>
            <a:off x="208982" y="50334"/>
            <a:ext cx="373384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NAME </a:t>
            </a:r>
            <a:r>
              <a:rPr lang="en-US" sz="2200" u="sng" dirty="0" err="1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dieser</a:t>
            </a:r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 Person: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22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Was diese Person mag: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</a:t>
            </a:r>
            <a:r>
              <a:rPr lang="de-DE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Schaut gerne im Fernseher</a:t>
            </a:r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*Isst gerne: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*Ist gerne an diesen Plätzen: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*Liest gerne:</a:t>
            </a: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FDA88-8779-491E-9E59-182FAAF2CDA4}"/>
              </a:ext>
            </a:extLst>
          </p:cNvPr>
          <p:cNvSpPr txBox="1"/>
          <p:nvPr/>
        </p:nvSpPr>
        <p:spPr>
          <a:xfrm>
            <a:off x="6867144" y="6525539"/>
            <a:ext cx="162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EDCF5"/>
                </a:solidFill>
                <a:latin typeface="Segoe Print" panose="02000600000000000000" pitchFamily="2" charset="0"/>
              </a:rPr>
              <a:t>©2018 Joel Shaul</a:t>
            </a:r>
          </a:p>
        </p:txBody>
      </p:sp>
    </p:spTree>
    <p:extLst>
      <p:ext uri="{BB962C8B-B14F-4D97-AF65-F5344CB8AC3E}">
        <p14:creationId xmlns:p14="http://schemas.microsoft.com/office/powerpoint/2010/main" val="3493927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BAA25B-4B5F-45FD-A5F9-1E7F94083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9" y="27137"/>
            <a:ext cx="9059441" cy="6803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09AC3C-B82B-4D84-8375-3FFDF4FC2FE2}"/>
              </a:ext>
            </a:extLst>
          </p:cNvPr>
          <p:cNvSpPr txBox="1"/>
          <p:nvPr/>
        </p:nvSpPr>
        <p:spPr>
          <a:xfrm>
            <a:off x="208982" y="50334"/>
            <a:ext cx="373384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NAME </a:t>
            </a:r>
            <a:r>
              <a:rPr lang="en-US" sz="2200" u="sng" dirty="0" err="1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dieser</a:t>
            </a:r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 Person: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22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Was diese Person mag: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</a:t>
            </a:r>
            <a:r>
              <a:rPr lang="de-DE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Schaut gerne im Fernseher</a:t>
            </a:r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*Isst gerne: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*Ist gerne an diesen Plätzen: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*Liest gerne:</a:t>
            </a: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FDA88-8779-491E-9E59-182FAAF2CDA4}"/>
              </a:ext>
            </a:extLst>
          </p:cNvPr>
          <p:cNvSpPr txBox="1"/>
          <p:nvPr/>
        </p:nvSpPr>
        <p:spPr>
          <a:xfrm>
            <a:off x="6867144" y="6525539"/>
            <a:ext cx="162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EDCF5"/>
                </a:solidFill>
                <a:latin typeface="Segoe Print" panose="02000600000000000000" pitchFamily="2" charset="0"/>
              </a:rPr>
              <a:t>©2018 Joel Shaul</a:t>
            </a:r>
          </a:p>
        </p:txBody>
      </p:sp>
    </p:spTree>
    <p:extLst>
      <p:ext uri="{BB962C8B-B14F-4D97-AF65-F5344CB8AC3E}">
        <p14:creationId xmlns:p14="http://schemas.microsoft.com/office/powerpoint/2010/main" val="3982321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BAA25B-4B5F-45FD-A5F9-1E7F94083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9" y="27137"/>
            <a:ext cx="9059441" cy="6803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09AC3C-B82B-4D84-8375-3FFDF4FC2FE2}"/>
              </a:ext>
            </a:extLst>
          </p:cNvPr>
          <p:cNvSpPr txBox="1"/>
          <p:nvPr/>
        </p:nvSpPr>
        <p:spPr>
          <a:xfrm>
            <a:off x="208982" y="50334"/>
            <a:ext cx="373384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NAME </a:t>
            </a:r>
            <a:r>
              <a:rPr lang="en-US" sz="2200" u="sng" dirty="0" err="1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dieser</a:t>
            </a:r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 Person: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22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Was diese Person mag: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</a:t>
            </a:r>
            <a:r>
              <a:rPr lang="de-DE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Schaut gerne im Fernseher</a:t>
            </a:r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*Isst gerne: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*Ist gerne an diesen Plätzen: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*Liest gerne:</a:t>
            </a: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FDA88-8779-491E-9E59-182FAAF2CDA4}"/>
              </a:ext>
            </a:extLst>
          </p:cNvPr>
          <p:cNvSpPr txBox="1"/>
          <p:nvPr/>
        </p:nvSpPr>
        <p:spPr>
          <a:xfrm>
            <a:off x="6867144" y="6525539"/>
            <a:ext cx="162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EDCF5"/>
                </a:solidFill>
                <a:latin typeface="Segoe Print" panose="02000600000000000000" pitchFamily="2" charset="0"/>
              </a:rPr>
              <a:t>©2018 Joel Shaul</a:t>
            </a:r>
          </a:p>
        </p:txBody>
      </p:sp>
    </p:spTree>
    <p:extLst>
      <p:ext uri="{BB962C8B-B14F-4D97-AF65-F5344CB8AC3E}">
        <p14:creationId xmlns:p14="http://schemas.microsoft.com/office/powerpoint/2010/main" val="2017983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BAA25B-4B5F-45FD-A5F9-1E7F94083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9" y="27137"/>
            <a:ext cx="9059441" cy="6803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09AC3C-B82B-4D84-8375-3FFDF4FC2FE2}"/>
              </a:ext>
            </a:extLst>
          </p:cNvPr>
          <p:cNvSpPr txBox="1"/>
          <p:nvPr/>
        </p:nvSpPr>
        <p:spPr>
          <a:xfrm>
            <a:off x="208982" y="50334"/>
            <a:ext cx="373384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NAME </a:t>
            </a:r>
            <a:r>
              <a:rPr lang="en-US" sz="2200" u="sng" dirty="0" err="1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dieser</a:t>
            </a:r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 Person: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22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Was diese Person mag: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</a:t>
            </a:r>
            <a:r>
              <a:rPr lang="de-DE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Schaut gerne im Fernseher</a:t>
            </a:r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*Isst gerne: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*Ist gerne an diesen Plätzen: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*Liest gerne:</a:t>
            </a: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FDA88-8779-491E-9E59-182FAAF2CDA4}"/>
              </a:ext>
            </a:extLst>
          </p:cNvPr>
          <p:cNvSpPr txBox="1"/>
          <p:nvPr/>
        </p:nvSpPr>
        <p:spPr>
          <a:xfrm>
            <a:off x="6867144" y="6525539"/>
            <a:ext cx="162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EDCF5"/>
                </a:solidFill>
                <a:latin typeface="Segoe Print" panose="02000600000000000000" pitchFamily="2" charset="0"/>
              </a:rPr>
              <a:t>©2018 Joel Shaul</a:t>
            </a:r>
          </a:p>
        </p:txBody>
      </p:sp>
    </p:spTree>
    <p:extLst>
      <p:ext uri="{BB962C8B-B14F-4D97-AF65-F5344CB8AC3E}">
        <p14:creationId xmlns:p14="http://schemas.microsoft.com/office/powerpoint/2010/main" val="1198567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BAA25B-4B5F-45FD-A5F9-1E7F94083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9" y="27137"/>
            <a:ext cx="9059441" cy="6803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09AC3C-B82B-4D84-8375-3FFDF4FC2FE2}"/>
              </a:ext>
            </a:extLst>
          </p:cNvPr>
          <p:cNvSpPr txBox="1"/>
          <p:nvPr/>
        </p:nvSpPr>
        <p:spPr>
          <a:xfrm>
            <a:off x="208982" y="50334"/>
            <a:ext cx="373384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NAME </a:t>
            </a:r>
            <a:r>
              <a:rPr lang="en-US" sz="2200" u="sng" dirty="0" err="1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dieser</a:t>
            </a:r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 Person: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22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Was diese Person mag: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</a:t>
            </a:r>
            <a:r>
              <a:rPr lang="de-DE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Schaut gerne im Fernseher</a:t>
            </a:r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*Isst gerne: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*Ist gerne an diesen Plätzen: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*Liest gerne:</a:t>
            </a: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FDA88-8779-491E-9E59-182FAAF2CDA4}"/>
              </a:ext>
            </a:extLst>
          </p:cNvPr>
          <p:cNvSpPr txBox="1"/>
          <p:nvPr/>
        </p:nvSpPr>
        <p:spPr>
          <a:xfrm>
            <a:off x="6867144" y="6525539"/>
            <a:ext cx="162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EDCF5"/>
                </a:solidFill>
                <a:latin typeface="Segoe Print" panose="02000600000000000000" pitchFamily="2" charset="0"/>
              </a:rPr>
              <a:t>©2018 Joel Shaul</a:t>
            </a:r>
          </a:p>
        </p:txBody>
      </p:sp>
    </p:spTree>
    <p:extLst>
      <p:ext uri="{BB962C8B-B14F-4D97-AF65-F5344CB8AC3E}">
        <p14:creationId xmlns:p14="http://schemas.microsoft.com/office/powerpoint/2010/main" val="1513373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BAA25B-4B5F-45FD-A5F9-1E7F94083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9" y="27137"/>
            <a:ext cx="9059441" cy="6803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09AC3C-B82B-4D84-8375-3FFDF4FC2FE2}"/>
              </a:ext>
            </a:extLst>
          </p:cNvPr>
          <p:cNvSpPr txBox="1"/>
          <p:nvPr/>
        </p:nvSpPr>
        <p:spPr>
          <a:xfrm>
            <a:off x="208982" y="50334"/>
            <a:ext cx="373384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NAME </a:t>
            </a:r>
            <a:r>
              <a:rPr lang="en-US" sz="2200" u="sng" dirty="0" err="1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dieser</a:t>
            </a:r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 Person: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22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Was diese Person mag: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</a:t>
            </a:r>
            <a:r>
              <a:rPr lang="de-DE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Schaut gerne im Fernseher</a:t>
            </a:r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*Isst gerne: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*Ist gerne an diesen Plätzen: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*Liest gerne:</a:t>
            </a: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FDA88-8779-491E-9E59-182FAAF2CDA4}"/>
              </a:ext>
            </a:extLst>
          </p:cNvPr>
          <p:cNvSpPr txBox="1"/>
          <p:nvPr/>
        </p:nvSpPr>
        <p:spPr>
          <a:xfrm>
            <a:off x="6867144" y="6525539"/>
            <a:ext cx="162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EDCF5"/>
                </a:solidFill>
                <a:latin typeface="Segoe Print" panose="02000600000000000000" pitchFamily="2" charset="0"/>
              </a:rPr>
              <a:t>©2018 Joel Shaul</a:t>
            </a:r>
          </a:p>
        </p:txBody>
      </p:sp>
    </p:spTree>
    <p:extLst>
      <p:ext uri="{BB962C8B-B14F-4D97-AF65-F5344CB8AC3E}">
        <p14:creationId xmlns:p14="http://schemas.microsoft.com/office/powerpoint/2010/main" val="514053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BAA25B-4B5F-45FD-A5F9-1E7F94083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9" y="27137"/>
            <a:ext cx="9059441" cy="6803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09AC3C-B82B-4D84-8375-3FFDF4FC2FE2}"/>
              </a:ext>
            </a:extLst>
          </p:cNvPr>
          <p:cNvSpPr txBox="1"/>
          <p:nvPr/>
        </p:nvSpPr>
        <p:spPr>
          <a:xfrm>
            <a:off x="208982" y="50334"/>
            <a:ext cx="373384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NAME </a:t>
            </a:r>
            <a:r>
              <a:rPr lang="en-US" sz="2200" u="sng" dirty="0" err="1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dieser</a:t>
            </a:r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 Person: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22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Was diese Person mag: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</a:t>
            </a:r>
            <a:r>
              <a:rPr lang="de-DE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Schaut gerne im Fernseher</a:t>
            </a:r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*Isst gerne: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*Ist gerne an diesen Plätzen: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*Liest gerne:</a:t>
            </a: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FDA88-8779-491E-9E59-182FAAF2CDA4}"/>
              </a:ext>
            </a:extLst>
          </p:cNvPr>
          <p:cNvSpPr txBox="1"/>
          <p:nvPr/>
        </p:nvSpPr>
        <p:spPr>
          <a:xfrm>
            <a:off x="6867144" y="6525539"/>
            <a:ext cx="162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EDCF5"/>
                </a:solidFill>
                <a:latin typeface="Segoe Print" panose="02000600000000000000" pitchFamily="2" charset="0"/>
              </a:rPr>
              <a:t>©2018 Joel Shaul</a:t>
            </a:r>
          </a:p>
        </p:txBody>
      </p:sp>
    </p:spTree>
    <p:extLst>
      <p:ext uri="{BB962C8B-B14F-4D97-AF65-F5344CB8AC3E}">
        <p14:creationId xmlns:p14="http://schemas.microsoft.com/office/powerpoint/2010/main" val="1497950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BAA25B-4B5F-45FD-A5F9-1E7F94083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9" y="27137"/>
            <a:ext cx="9059441" cy="6803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09AC3C-B82B-4D84-8375-3FFDF4FC2FE2}"/>
              </a:ext>
            </a:extLst>
          </p:cNvPr>
          <p:cNvSpPr txBox="1"/>
          <p:nvPr/>
        </p:nvSpPr>
        <p:spPr>
          <a:xfrm>
            <a:off x="208982" y="50334"/>
            <a:ext cx="373384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NAME </a:t>
            </a:r>
            <a:r>
              <a:rPr lang="en-US" sz="2200" u="sng" dirty="0" err="1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dieser</a:t>
            </a:r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 Person: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22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Was diese Person mag: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</a:t>
            </a:r>
            <a:r>
              <a:rPr lang="de-DE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Schaut gerne im Fernseher</a:t>
            </a:r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*Isst gerne: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*Ist gerne an diesen Plätzen: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*Liest gerne:</a:t>
            </a: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FDA88-8779-491E-9E59-182FAAF2CDA4}"/>
              </a:ext>
            </a:extLst>
          </p:cNvPr>
          <p:cNvSpPr txBox="1"/>
          <p:nvPr/>
        </p:nvSpPr>
        <p:spPr>
          <a:xfrm>
            <a:off x="6867144" y="6525539"/>
            <a:ext cx="162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EDCF5"/>
                </a:solidFill>
                <a:latin typeface="Segoe Print" panose="02000600000000000000" pitchFamily="2" charset="0"/>
              </a:rPr>
              <a:t>©2018 Joel Shaul</a:t>
            </a:r>
          </a:p>
        </p:txBody>
      </p:sp>
    </p:spTree>
    <p:extLst>
      <p:ext uri="{BB962C8B-B14F-4D97-AF65-F5344CB8AC3E}">
        <p14:creationId xmlns:p14="http://schemas.microsoft.com/office/powerpoint/2010/main" val="2127740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BAA25B-4B5F-45FD-A5F9-1E7F94083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9" y="27137"/>
            <a:ext cx="9059441" cy="6803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09AC3C-B82B-4D84-8375-3FFDF4FC2FE2}"/>
              </a:ext>
            </a:extLst>
          </p:cNvPr>
          <p:cNvSpPr txBox="1"/>
          <p:nvPr/>
        </p:nvSpPr>
        <p:spPr>
          <a:xfrm>
            <a:off x="208982" y="50334"/>
            <a:ext cx="373384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NAME </a:t>
            </a:r>
            <a:r>
              <a:rPr lang="en-US" sz="2200" u="sng" dirty="0" err="1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dieser</a:t>
            </a:r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 Person: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22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Was diese Person mag: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</a:t>
            </a:r>
            <a:r>
              <a:rPr lang="de-DE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Schaut gerne im Fernseher</a:t>
            </a:r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*Isst gerne: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*Ist gerne an diesen Plätzen: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*Liest gerne:</a:t>
            </a: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FDA88-8779-491E-9E59-182FAAF2CDA4}"/>
              </a:ext>
            </a:extLst>
          </p:cNvPr>
          <p:cNvSpPr txBox="1"/>
          <p:nvPr/>
        </p:nvSpPr>
        <p:spPr>
          <a:xfrm>
            <a:off x="6867144" y="6525539"/>
            <a:ext cx="162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EDCF5"/>
                </a:solidFill>
                <a:latin typeface="Segoe Print" panose="02000600000000000000" pitchFamily="2" charset="0"/>
              </a:rPr>
              <a:t>©2018 Joel Shaul</a:t>
            </a:r>
          </a:p>
        </p:txBody>
      </p:sp>
    </p:spTree>
    <p:extLst>
      <p:ext uri="{BB962C8B-B14F-4D97-AF65-F5344CB8AC3E}">
        <p14:creationId xmlns:p14="http://schemas.microsoft.com/office/powerpoint/2010/main" val="983997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BAA25B-4B5F-45FD-A5F9-1E7F94083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9" y="27137"/>
            <a:ext cx="9059441" cy="6803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09AC3C-B82B-4D84-8375-3FFDF4FC2FE2}"/>
              </a:ext>
            </a:extLst>
          </p:cNvPr>
          <p:cNvSpPr txBox="1"/>
          <p:nvPr/>
        </p:nvSpPr>
        <p:spPr>
          <a:xfrm>
            <a:off x="208982" y="50334"/>
            <a:ext cx="373384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NAME </a:t>
            </a:r>
            <a:r>
              <a:rPr lang="en-US" sz="2200" u="sng" dirty="0" err="1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dieser</a:t>
            </a:r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 Person: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22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Was diese Person mag: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</a:t>
            </a:r>
            <a:r>
              <a:rPr lang="de-DE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Schaut gerne im Fernseher</a:t>
            </a:r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*Isst gerne: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*Ist gerne an diesen Plätzen: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*Liest gerne:</a:t>
            </a: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FDA88-8779-491E-9E59-182FAAF2CDA4}"/>
              </a:ext>
            </a:extLst>
          </p:cNvPr>
          <p:cNvSpPr txBox="1"/>
          <p:nvPr/>
        </p:nvSpPr>
        <p:spPr>
          <a:xfrm>
            <a:off x="6867144" y="6525539"/>
            <a:ext cx="162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EDCF5"/>
                </a:solidFill>
                <a:latin typeface="Segoe Print" panose="02000600000000000000" pitchFamily="2" charset="0"/>
              </a:rPr>
              <a:t>©2018 Joel Shaul</a:t>
            </a:r>
          </a:p>
        </p:txBody>
      </p:sp>
    </p:spTree>
    <p:extLst>
      <p:ext uri="{BB962C8B-B14F-4D97-AF65-F5344CB8AC3E}">
        <p14:creationId xmlns:p14="http://schemas.microsoft.com/office/powerpoint/2010/main" val="1999897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2000"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917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BAA25B-4B5F-45FD-A5F9-1E7F94083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9" y="27137"/>
            <a:ext cx="9059441" cy="6803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09AC3C-B82B-4D84-8375-3FFDF4FC2FE2}"/>
              </a:ext>
            </a:extLst>
          </p:cNvPr>
          <p:cNvSpPr txBox="1"/>
          <p:nvPr/>
        </p:nvSpPr>
        <p:spPr>
          <a:xfrm>
            <a:off x="208982" y="50334"/>
            <a:ext cx="373384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NAME </a:t>
            </a:r>
            <a:r>
              <a:rPr lang="en-US" sz="2200" u="sng" dirty="0" err="1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dieser</a:t>
            </a:r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 Person: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22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Was diese Person mag: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</a:t>
            </a:r>
            <a:r>
              <a:rPr lang="de-DE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Schaut gerne im Fernseher</a:t>
            </a:r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*Isst gerne: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*Ist gerne an diesen Plätzen: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*Liest gerne:</a:t>
            </a: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FDA88-8779-491E-9E59-182FAAF2CDA4}"/>
              </a:ext>
            </a:extLst>
          </p:cNvPr>
          <p:cNvSpPr txBox="1"/>
          <p:nvPr/>
        </p:nvSpPr>
        <p:spPr>
          <a:xfrm>
            <a:off x="6867144" y="6525539"/>
            <a:ext cx="162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EDCF5"/>
                </a:solidFill>
                <a:latin typeface="Segoe Print" panose="02000600000000000000" pitchFamily="2" charset="0"/>
              </a:rPr>
              <a:t>©2018 Joel Shaul</a:t>
            </a:r>
          </a:p>
        </p:txBody>
      </p:sp>
    </p:spTree>
    <p:extLst>
      <p:ext uri="{BB962C8B-B14F-4D97-AF65-F5344CB8AC3E}">
        <p14:creationId xmlns:p14="http://schemas.microsoft.com/office/powerpoint/2010/main" val="3484353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BAA25B-4B5F-45FD-A5F9-1E7F94083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9" y="27137"/>
            <a:ext cx="9059441" cy="6803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09AC3C-B82B-4D84-8375-3FFDF4FC2FE2}"/>
              </a:ext>
            </a:extLst>
          </p:cNvPr>
          <p:cNvSpPr txBox="1"/>
          <p:nvPr/>
        </p:nvSpPr>
        <p:spPr>
          <a:xfrm>
            <a:off x="208982" y="50334"/>
            <a:ext cx="373384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NAME </a:t>
            </a:r>
            <a:r>
              <a:rPr lang="en-US" sz="2200" u="sng" dirty="0" err="1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dieser</a:t>
            </a:r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 Person: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22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Was diese Person mag: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</a:t>
            </a:r>
            <a:r>
              <a:rPr lang="de-DE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Schaut gerne im Fernseher</a:t>
            </a:r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*Isst gerne: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*Ist gerne an diesen Plätzen: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*Liest gerne:</a:t>
            </a: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FDA88-8779-491E-9E59-182FAAF2CDA4}"/>
              </a:ext>
            </a:extLst>
          </p:cNvPr>
          <p:cNvSpPr txBox="1"/>
          <p:nvPr/>
        </p:nvSpPr>
        <p:spPr>
          <a:xfrm>
            <a:off x="6867144" y="6525539"/>
            <a:ext cx="162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EDCF5"/>
                </a:solidFill>
                <a:latin typeface="Segoe Print" panose="02000600000000000000" pitchFamily="2" charset="0"/>
              </a:rPr>
              <a:t>©2018 Joel Shaul</a:t>
            </a:r>
          </a:p>
        </p:txBody>
      </p:sp>
    </p:spTree>
    <p:extLst>
      <p:ext uri="{BB962C8B-B14F-4D97-AF65-F5344CB8AC3E}">
        <p14:creationId xmlns:p14="http://schemas.microsoft.com/office/powerpoint/2010/main" val="2297305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BAA25B-4B5F-45FD-A5F9-1E7F94083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9" y="27137"/>
            <a:ext cx="9059441" cy="6803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09AC3C-B82B-4D84-8375-3FFDF4FC2FE2}"/>
              </a:ext>
            </a:extLst>
          </p:cNvPr>
          <p:cNvSpPr txBox="1"/>
          <p:nvPr/>
        </p:nvSpPr>
        <p:spPr>
          <a:xfrm>
            <a:off x="208982" y="50334"/>
            <a:ext cx="373384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NAME </a:t>
            </a:r>
            <a:r>
              <a:rPr lang="en-US" sz="2200" u="sng" dirty="0" err="1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dieser</a:t>
            </a:r>
            <a:r>
              <a:rPr lang="en-US" sz="2200" u="sng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 Person: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22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Was diese Person mag:</a:t>
            </a:r>
          </a:p>
          <a:p>
            <a:endParaRPr lang="en-US" sz="22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</a:t>
            </a:r>
            <a:r>
              <a:rPr lang="de-DE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Schaut gerne im Fernseher</a:t>
            </a:r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*Isst gerne: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*Ist gerne an diesen Plätzen:</a:t>
            </a: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1900" dirty="0">
              <a:solidFill>
                <a:srgbClr val="1D4999"/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r>
              <a:rPr lang="en-US" sz="1900" dirty="0">
                <a:solidFill>
                  <a:srgbClr val="1D4999"/>
                </a:solidFill>
                <a:latin typeface="Segoe Print" panose="02000600000000000000" pitchFamily="2" charset="0"/>
                <a:cs typeface="Courier New" panose="02070309020205020404" pitchFamily="49" charset="0"/>
              </a:rPr>
              <a:t>*Liest gerne:</a:t>
            </a: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FDA88-8779-491E-9E59-182FAAF2CDA4}"/>
              </a:ext>
            </a:extLst>
          </p:cNvPr>
          <p:cNvSpPr txBox="1"/>
          <p:nvPr/>
        </p:nvSpPr>
        <p:spPr>
          <a:xfrm>
            <a:off x="6867144" y="6525539"/>
            <a:ext cx="162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EDCF5"/>
                </a:solidFill>
                <a:latin typeface="Segoe Print" panose="02000600000000000000" pitchFamily="2" charset="0"/>
              </a:rPr>
              <a:t>©2018 Joel Shaul</a:t>
            </a:r>
          </a:p>
        </p:txBody>
      </p:sp>
    </p:spTree>
    <p:extLst>
      <p:ext uri="{BB962C8B-B14F-4D97-AF65-F5344CB8AC3E}">
        <p14:creationId xmlns:p14="http://schemas.microsoft.com/office/powerpoint/2010/main" val="1920459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296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121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396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524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2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694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327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225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696</TotalTime>
  <Words>442</Words>
  <Application>Microsoft Office PowerPoint</Application>
  <PresentationFormat>On-screen Show (4:3)</PresentationFormat>
  <Paragraphs>234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Segoe Print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Shaul</dc:creator>
  <cp:lastModifiedBy>Joel Shaul</cp:lastModifiedBy>
  <cp:revision>32</cp:revision>
  <cp:lastPrinted>2024-08-10T00:56:10Z</cp:lastPrinted>
  <dcterms:created xsi:type="dcterms:W3CDTF">2018-03-23T11:35:26Z</dcterms:created>
  <dcterms:modified xsi:type="dcterms:W3CDTF">2024-08-10T12:49:27Z</dcterms:modified>
</cp:coreProperties>
</file>