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6" r:id="rId2"/>
    <p:sldId id="297" r:id="rId3"/>
    <p:sldId id="298" r:id="rId4"/>
    <p:sldId id="259" r:id="rId5"/>
    <p:sldId id="277" r:id="rId6"/>
    <p:sldId id="276" r:id="rId7"/>
    <p:sldId id="275" r:id="rId8"/>
    <p:sldId id="274" r:id="rId9"/>
    <p:sldId id="278" r:id="rId10"/>
    <p:sldId id="279" r:id="rId11"/>
    <p:sldId id="280" r:id="rId12"/>
    <p:sldId id="281" r:id="rId13"/>
    <p:sldId id="282" r:id="rId14"/>
    <p:sldId id="284" r:id="rId15"/>
    <p:sldId id="285" r:id="rId16"/>
    <p:sldId id="283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</p:sldIdLst>
  <p:sldSz cx="10620375" cy="7380288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5" userDrawn="1">
          <p15:clr>
            <a:srgbClr val="A4A3A4"/>
          </p15:clr>
        </p15:guide>
        <p15:guide id="2" pos="33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873" y="33"/>
      </p:cViewPr>
      <p:guideLst>
        <p:guide orient="horz" pos="2325"/>
        <p:guide pos="33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1EC81-CE2B-4B78-83C8-163A58030628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1241425"/>
            <a:ext cx="48196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4C59-3642-455E-83E2-24DF22140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6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A4C59-3642-455E-83E2-24DF221408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1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528" y="1207839"/>
            <a:ext cx="9027319" cy="2569434"/>
          </a:xfrm>
        </p:spPr>
        <p:txBody>
          <a:bodyPr anchor="b"/>
          <a:lstStyle>
            <a:lvl1pPr algn="ctr">
              <a:defRPr sz="645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7547" y="3876360"/>
            <a:ext cx="7965281" cy="1781861"/>
          </a:xfrm>
        </p:spPr>
        <p:txBody>
          <a:bodyPr/>
          <a:lstStyle>
            <a:lvl1pPr marL="0" indent="0" algn="ctr">
              <a:buNone/>
              <a:defRPr sz="2583"/>
            </a:lvl1pPr>
            <a:lvl2pPr marL="492039" indent="0" algn="ctr">
              <a:buNone/>
              <a:defRPr sz="2152"/>
            </a:lvl2pPr>
            <a:lvl3pPr marL="984077" indent="0" algn="ctr">
              <a:buNone/>
              <a:defRPr sz="1937"/>
            </a:lvl3pPr>
            <a:lvl4pPr marL="1476116" indent="0" algn="ctr">
              <a:buNone/>
              <a:defRPr sz="1722"/>
            </a:lvl4pPr>
            <a:lvl5pPr marL="1968155" indent="0" algn="ctr">
              <a:buNone/>
              <a:defRPr sz="1722"/>
            </a:lvl5pPr>
            <a:lvl6pPr marL="2460193" indent="0" algn="ctr">
              <a:buNone/>
              <a:defRPr sz="1722"/>
            </a:lvl6pPr>
            <a:lvl7pPr marL="2952232" indent="0" algn="ctr">
              <a:buNone/>
              <a:defRPr sz="1722"/>
            </a:lvl7pPr>
            <a:lvl8pPr marL="3444270" indent="0" algn="ctr">
              <a:buNone/>
              <a:defRPr sz="1722"/>
            </a:lvl8pPr>
            <a:lvl9pPr marL="3936309" indent="0" algn="ctr">
              <a:buNone/>
              <a:defRPr sz="1722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16-4247-4323-9A7C-5CAFBEABFD60}" type="datetimeFigureOut">
              <a:rPr lang="de-DE" smtClean="0"/>
              <a:t>28.07.2024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1CE-FD68-425A-8BFA-38330DEDB0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85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16-4247-4323-9A7C-5CAFBEABFD60}" type="datetimeFigureOut">
              <a:rPr lang="de-DE" smtClean="0"/>
              <a:t>28.07.2024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1CE-FD68-425A-8BFA-38330DEDB0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29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0207" y="392932"/>
            <a:ext cx="2290018" cy="625445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0152" y="392932"/>
            <a:ext cx="6737300" cy="625445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16-4247-4323-9A7C-5CAFBEABFD60}" type="datetimeFigureOut">
              <a:rPr lang="de-DE" smtClean="0"/>
              <a:t>28.07.2024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1CE-FD68-425A-8BFA-38330DEDB0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13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16-4247-4323-9A7C-5CAFBEABFD60}" type="datetimeFigureOut">
              <a:rPr lang="de-DE" smtClean="0"/>
              <a:t>28.07.2024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1CE-FD68-425A-8BFA-38330DEDB0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28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20" y="1839949"/>
            <a:ext cx="9160073" cy="3069994"/>
          </a:xfrm>
        </p:spPr>
        <p:txBody>
          <a:bodyPr anchor="b"/>
          <a:lstStyle>
            <a:lvl1pPr>
              <a:defRPr sz="645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620" y="4938987"/>
            <a:ext cx="9160073" cy="1614437"/>
          </a:xfrm>
        </p:spPr>
        <p:txBody>
          <a:bodyPr/>
          <a:lstStyle>
            <a:lvl1pPr marL="0" indent="0">
              <a:buNone/>
              <a:defRPr sz="2583">
                <a:solidFill>
                  <a:schemeClr val="tx1"/>
                </a:solidFill>
              </a:defRPr>
            </a:lvl1pPr>
            <a:lvl2pPr marL="492039" indent="0">
              <a:buNone/>
              <a:defRPr sz="2152">
                <a:solidFill>
                  <a:schemeClr val="tx1">
                    <a:tint val="75000"/>
                  </a:schemeClr>
                </a:solidFill>
              </a:defRPr>
            </a:lvl2pPr>
            <a:lvl3pPr marL="984077" indent="0"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3pPr>
            <a:lvl4pPr marL="1476116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4pPr>
            <a:lvl5pPr marL="1968155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5pPr>
            <a:lvl6pPr marL="2460193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6pPr>
            <a:lvl7pPr marL="2952232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7pPr>
            <a:lvl8pPr marL="3444270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8pPr>
            <a:lvl9pPr marL="3936309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16-4247-4323-9A7C-5CAFBEABFD60}" type="datetimeFigureOut">
              <a:rPr lang="de-DE" smtClean="0"/>
              <a:t>28.07.2024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1CE-FD68-425A-8BFA-38330DEDB0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11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151" y="1964660"/>
            <a:ext cx="4513659" cy="46827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565" y="1964660"/>
            <a:ext cx="4513659" cy="46827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16-4247-4323-9A7C-5CAFBEABFD60}" type="datetimeFigureOut">
              <a:rPr lang="de-DE" smtClean="0"/>
              <a:t>28.07.2024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1CE-FD68-425A-8BFA-38330DEDB0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75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4" y="392933"/>
            <a:ext cx="9160073" cy="142651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35" y="1809196"/>
            <a:ext cx="4492916" cy="886659"/>
          </a:xfrm>
        </p:spPr>
        <p:txBody>
          <a:bodyPr anchor="b"/>
          <a:lstStyle>
            <a:lvl1pPr marL="0" indent="0">
              <a:buNone/>
              <a:defRPr sz="2583" b="1"/>
            </a:lvl1pPr>
            <a:lvl2pPr marL="492039" indent="0">
              <a:buNone/>
              <a:defRPr sz="2152" b="1"/>
            </a:lvl2pPr>
            <a:lvl3pPr marL="984077" indent="0">
              <a:buNone/>
              <a:defRPr sz="1937" b="1"/>
            </a:lvl3pPr>
            <a:lvl4pPr marL="1476116" indent="0">
              <a:buNone/>
              <a:defRPr sz="1722" b="1"/>
            </a:lvl4pPr>
            <a:lvl5pPr marL="1968155" indent="0">
              <a:buNone/>
              <a:defRPr sz="1722" b="1"/>
            </a:lvl5pPr>
            <a:lvl6pPr marL="2460193" indent="0">
              <a:buNone/>
              <a:defRPr sz="1722" b="1"/>
            </a:lvl6pPr>
            <a:lvl7pPr marL="2952232" indent="0">
              <a:buNone/>
              <a:defRPr sz="1722" b="1"/>
            </a:lvl7pPr>
            <a:lvl8pPr marL="3444270" indent="0">
              <a:buNone/>
              <a:defRPr sz="1722" b="1"/>
            </a:lvl8pPr>
            <a:lvl9pPr marL="3936309" indent="0">
              <a:buNone/>
              <a:defRPr sz="172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35" y="2695855"/>
            <a:ext cx="4492916" cy="396519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565" y="1809196"/>
            <a:ext cx="4515043" cy="886659"/>
          </a:xfrm>
        </p:spPr>
        <p:txBody>
          <a:bodyPr anchor="b"/>
          <a:lstStyle>
            <a:lvl1pPr marL="0" indent="0">
              <a:buNone/>
              <a:defRPr sz="2583" b="1"/>
            </a:lvl1pPr>
            <a:lvl2pPr marL="492039" indent="0">
              <a:buNone/>
              <a:defRPr sz="2152" b="1"/>
            </a:lvl2pPr>
            <a:lvl3pPr marL="984077" indent="0">
              <a:buNone/>
              <a:defRPr sz="1937" b="1"/>
            </a:lvl3pPr>
            <a:lvl4pPr marL="1476116" indent="0">
              <a:buNone/>
              <a:defRPr sz="1722" b="1"/>
            </a:lvl4pPr>
            <a:lvl5pPr marL="1968155" indent="0">
              <a:buNone/>
              <a:defRPr sz="1722" b="1"/>
            </a:lvl5pPr>
            <a:lvl6pPr marL="2460193" indent="0">
              <a:buNone/>
              <a:defRPr sz="1722" b="1"/>
            </a:lvl6pPr>
            <a:lvl7pPr marL="2952232" indent="0">
              <a:buNone/>
              <a:defRPr sz="1722" b="1"/>
            </a:lvl7pPr>
            <a:lvl8pPr marL="3444270" indent="0">
              <a:buNone/>
              <a:defRPr sz="1722" b="1"/>
            </a:lvl8pPr>
            <a:lvl9pPr marL="3936309" indent="0">
              <a:buNone/>
              <a:defRPr sz="172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565" y="2695855"/>
            <a:ext cx="4515043" cy="396519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16-4247-4323-9A7C-5CAFBEABFD60}" type="datetimeFigureOut">
              <a:rPr lang="de-DE" smtClean="0"/>
              <a:t>28.07.2024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1CE-FD68-425A-8BFA-38330DEDB0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10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16-4247-4323-9A7C-5CAFBEABFD60}" type="datetimeFigureOut">
              <a:rPr lang="de-DE" smtClean="0"/>
              <a:t>28.07.2024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1CE-FD68-425A-8BFA-38330DEDB0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97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16-4247-4323-9A7C-5CAFBEABFD60}" type="datetimeFigureOut">
              <a:rPr lang="de-DE" smtClean="0"/>
              <a:t>28.07.2024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1CE-FD68-425A-8BFA-38330DEDB0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4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4" y="492019"/>
            <a:ext cx="3425347" cy="1722067"/>
          </a:xfrm>
        </p:spPr>
        <p:txBody>
          <a:bodyPr anchor="b"/>
          <a:lstStyle>
            <a:lvl1pPr>
              <a:defRPr sz="344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043" y="1062626"/>
            <a:ext cx="5376565" cy="5244788"/>
          </a:xfrm>
        </p:spPr>
        <p:txBody>
          <a:bodyPr/>
          <a:lstStyle>
            <a:lvl1pPr>
              <a:defRPr sz="3444"/>
            </a:lvl1pPr>
            <a:lvl2pPr>
              <a:defRPr sz="3013"/>
            </a:lvl2pPr>
            <a:lvl3pPr>
              <a:defRPr sz="2583"/>
            </a:lvl3pPr>
            <a:lvl4pPr>
              <a:defRPr sz="2152"/>
            </a:lvl4pPr>
            <a:lvl5pPr>
              <a:defRPr sz="2152"/>
            </a:lvl5pPr>
            <a:lvl6pPr>
              <a:defRPr sz="2152"/>
            </a:lvl6pPr>
            <a:lvl7pPr>
              <a:defRPr sz="2152"/>
            </a:lvl7pPr>
            <a:lvl8pPr>
              <a:defRPr sz="2152"/>
            </a:lvl8pPr>
            <a:lvl9pPr>
              <a:defRPr sz="215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4" y="2214086"/>
            <a:ext cx="3425347" cy="4101869"/>
          </a:xfrm>
        </p:spPr>
        <p:txBody>
          <a:bodyPr/>
          <a:lstStyle>
            <a:lvl1pPr marL="0" indent="0">
              <a:buNone/>
              <a:defRPr sz="1722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16-4247-4323-9A7C-5CAFBEABFD60}" type="datetimeFigureOut">
              <a:rPr lang="de-DE" smtClean="0"/>
              <a:t>28.07.2024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1CE-FD68-425A-8BFA-38330DEDB0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62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4" y="492019"/>
            <a:ext cx="3425347" cy="1722067"/>
          </a:xfrm>
        </p:spPr>
        <p:txBody>
          <a:bodyPr anchor="b"/>
          <a:lstStyle>
            <a:lvl1pPr>
              <a:defRPr sz="344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15043" y="1062626"/>
            <a:ext cx="5376565" cy="5244788"/>
          </a:xfrm>
        </p:spPr>
        <p:txBody>
          <a:bodyPr anchor="t"/>
          <a:lstStyle>
            <a:lvl1pPr marL="0" indent="0">
              <a:buNone/>
              <a:defRPr sz="3444"/>
            </a:lvl1pPr>
            <a:lvl2pPr marL="492039" indent="0">
              <a:buNone/>
              <a:defRPr sz="3013"/>
            </a:lvl2pPr>
            <a:lvl3pPr marL="984077" indent="0">
              <a:buNone/>
              <a:defRPr sz="2583"/>
            </a:lvl3pPr>
            <a:lvl4pPr marL="1476116" indent="0">
              <a:buNone/>
              <a:defRPr sz="2152"/>
            </a:lvl4pPr>
            <a:lvl5pPr marL="1968155" indent="0">
              <a:buNone/>
              <a:defRPr sz="2152"/>
            </a:lvl5pPr>
            <a:lvl6pPr marL="2460193" indent="0">
              <a:buNone/>
              <a:defRPr sz="2152"/>
            </a:lvl6pPr>
            <a:lvl7pPr marL="2952232" indent="0">
              <a:buNone/>
              <a:defRPr sz="2152"/>
            </a:lvl7pPr>
            <a:lvl8pPr marL="3444270" indent="0">
              <a:buNone/>
              <a:defRPr sz="2152"/>
            </a:lvl8pPr>
            <a:lvl9pPr marL="3936309" indent="0">
              <a:buNone/>
              <a:defRPr sz="2152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4" y="2214086"/>
            <a:ext cx="3425347" cy="4101869"/>
          </a:xfrm>
        </p:spPr>
        <p:txBody>
          <a:bodyPr/>
          <a:lstStyle>
            <a:lvl1pPr marL="0" indent="0">
              <a:buNone/>
              <a:defRPr sz="1722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16-4247-4323-9A7C-5CAFBEABFD60}" type="datetimeFigureOut">
              <a:rPr lang="de-DE" smtClean="0"/>
              <a:t>28.07.2024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1CE-FD68-425A-8BFA-38330DEDB0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58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0151" y="392933"/>
            <a:ext cx="9160073" cy="142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151" y="1964660"/>
            <a:ext cx="9160073" cy="468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151" y="6840435"/>
            <a:ext cx="2389584" cy="39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E1916-4247-4323-9A7C-5CAFBEABFD60}" type="datetimeFigureOut">
              <a:rPr lang="de-DE" smtClean="0"/>
              <a:t>28.07.2024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99" y="6840435"/>
            <a:ext cx="3584377" cy="39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0640" y="6840435"/>
            <a:ext cx="2389584" cy="39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91CE-FD68-425A-8BFA-38330DEDB0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35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84077" rtl="0" eaLnBrk="1" latinLnBrk="0" hangingPunct="1">
        <a:lnSpc>
          <a:spcPct val="90000"/>
        </a:lnSpc>
        <a:spcBef>
          <a:spcPct val="0"/>
        </a:spcBef>
        <a:buNone/>
        <a:defRPr sz="47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019" indent="-246019" algn="l" defTabSz="984077" rtl="0" eaLnBrk="1" latinLnBrk="0" hangingPunct="1">
        <a:lnSpc>
          <a:spcPct val="90000"/>
        </a:lnSpc>
        <a:spcBef>
          <a:spcPts val="1076"/>
        </a:spcBef>
        <a:buFont typeface="Arial" panose="020B0604020202020204" pitchFamily="34" charset="0"/>
        <a:buChar char="•"/>
        <a:defRPr sz="3013" kern="1200">
          <a:solidFill>
            <a:schemeClr val="tx1"/>
          </a:solidFill>
          <a:latin typeface="+mn-lt"/>
          <a:ea typeface="+mn-ea"/>
          <a:cs typeface="+mn-cs"/>
        </a:defRPr>
      </a:lvl1pPr>
      <a:lvl2pPr marL="738058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2583" kern="1200">
          <a:solidFill>
            <a:schemeClr val="tx1"/>
          </a:solidFill>
          <a:latin typeface="+mn-lt"/>
          <a:ea typeface="+mn-ea"/>
          <a:cs typeface="+mn-cs"/>
        </a:defRPr>
      </a:lvl2pPr>
      <a:lvl3pPr marL="1230097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2152" kern="1200">
          <a:solidFill>
            <a:schemeClr val="tx1"/>
          </a:solidFill>
          <a:latin typeface="+mn-lt"/>
          <a:ea typeface="+mn-ea"/>
          <a:cs typeface="+mn-cs"/>
        </a:defRPr>
      </a:lvl3pPr>
      <a:lvl4pPr marL="1722135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4pPr>
      <a:lvl5pPr marL="2214174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5pPr>
      <a:lvl6pPr marL="2706213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6pPr>
      <a:lvl7pPr marL="3198251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7pPr>
      <a:lvl8pPr marL="3690290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8pPr>
      <a:lvl9pPr marL="4182328" indent="-246019" algn="l" defTabSz="984077" rtl="0" eaLnBrk="1" latinLnBrk="0" hangingPunct="1">
        <a:lnSpc>
          <a:spcPct val="90000"/>
        </a:lnSpc>
        <a:spcBef>
          <a:spcPts val="538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1pPr>
      <a:lvl2pPr marL="492039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2pPr>
      <a:lvl3pPr marL="984077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3pPr>
      <a:lvl4pPr marL="1476116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4pPr>
      <a:lvl5pPr marL="1968155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5pPr>
      <a:lvl6pPr marL="2460193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6pPr>
      <a:lvl7pPr marL="2952232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7pPr>
      <a:lvl8pPr marL="3444270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8pPr>
      <a:lvl9pPr marL="3936309" algn="l" defTabSz="984077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25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0271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6833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11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7352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2751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9098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14435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23880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29627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8501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961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64472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83766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50428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17202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99550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82994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4772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64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EB3F119B-EADB-3E24-9539-AC039353F6AA}"/>
              </a:ext>
            </a:extLst>
          </p:cNvPr>
          <p:cNvSpPr txBox="1"/>
          <p:nvPr/>
        </p:nvSpPr>
        <p:spPr>
          <a:xfrm>
            <a:off x="457200" y="199935"/>
            <a:ext cx="9157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/>
              <a:t>Wählen Sie die beste Pfeilfarbe für Ihr Verhaltensmessgerät aus.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E88DC4-6225-2B28-B49D-FD853602984D}"/>
              </a:ext>
            </a:extLst>
          </p:cNvPr>
          <p:cNvSpPr txBox="1"/>
          <p:nvPr/>
        </p:nvSpPr>
        <p:spPr>
          <a:xfrm>
            <a:off x="7520473" y="4917233"/>
            <a:ext cx="1688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Den weißen können sie anmalen.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B379D4-54C1-3375-839B-37DDB1BE3F2B}"/>
              </a:ext>
            </a:extLst>
          </p:cNvPr>
          <p:cNvGrpSpPr/>
          <p:nvPr/>
        </p:nvGrpSpPr>
        <p:grpSpPr>
          <a:xfrm>
            <a:off x="457200" y="914400"/>
            <a:ext cx="1600200" cy="2667000"/>
            <a:chOff x="457200" y="914400"/>
            <a:chExt cx="1600200" cy="2667000"/>
          </a:xfrm>
        </p:grpSpPr>
        <p:sp>
          <p:nvSpPr>
            <p:cNvPr id="2" name="Arrow: Up 4">
              <a:extLst>
                <a:ext uri="{FF2B5EF4-FFF2-40B4-BE49-F238E27FC236}">
                  <a16:creationId xmlns:a16="http://schemas.microsoft.com/office/drawing/2014/main" id="{8C46305A-21C7-76D5-BF27-6D787D2DA8C7}"/>
                </a:ext>
              </a:extLst>
            </p:cNvPr>
            <p:cNvSpPr/>
            <p:nvPr/>
          </p:nvSpPr>
          <p:spPr>
            <a:xfrm>
              <a:off x="457200" y="914400"/>
              <a:ext cx="1600200" cy="2667000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7B1EB98C-6F5A-70FE-ECE0-844E49D68F4D}"/>
                </a:ext>
              </a:extLst>
            </p:cNvPr>
            <p:cNvSpPr/>
            <p:nvPr/>
          </p:nvSpPr>
          <p:spPr>
            <a:xfrm>
              <a:off x="11811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4F4D10-FBA9-7B4D-5FEC-A8124A4E0E4F}"/>
              </a:ext>
            </a:extLst>
          </p:cNvPr>
          <p:cNvGrpSpPr/>
          <p:nvPr/>
        </p:nvGrpSpPr>
        <p:grpSpPr>
          <a:xfrm>
            <a:off x="2117649" y="914400"/>
            <a:ext cx="1600200" cy="2667000"/>
            <a:chOff x="2117649" y="914400"/>
            <a:chExt cx="1600200" cy="2667000"/>
          </a:xfrm>
        </p:grpSpPr>
        <p:sp>
          <p:nvSpPr>
            <p:cNvPr id="3" name="Arrow: Up 12">
              <a:extLst>
                <a:ext uri="{FF2B5EF4-FFF2-40B4-BE49-F238E27FC236}">
                  <a16:creationId xmlns:a16="http://schemas.microsoft.com/office/drawing/2014/main" id="{69931BE0-F41A-0C2B-A800-6D306AF08394}"/>
                </a:ext>
              </a:extLst>
            </p:cNvPr>
            <p:cNvSpPr/>
            <p:nvPr/>
          </p:nvSpPr>
          <p:spPr>
            <a:xfrm>
              <a:off x="2117649" y="914400"/>
              <a:ext cx="1600200" cy="2667000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76E86F96-58F6-ABCA-0FB4-A67D09075534}"/>
                </a:ext>
              </a:extLst>
            </p:cNvPr>
            <p:cNvSpPr/>
            <p:nvPr/>
          </p:nvSpPr>
          <p:spPr>
            <a:xfrm>
              <a:off x="2841549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51062A-D471-4C2B-822D-FCDBC4FC98B8}"/>
              </a:ext>
            </a:extLst>
          </p:cNvPr>
          <p:cNvGrpSpPr/>
          <p:nvPr/>
        </p:nvGrpSpPr>
        <p:grpSpPr>
          <a:xfrm>
            <a:off x="3778098" y="914400"/>
            <a:ext cx="1600200" cy="2667000"/>
            <a:chOff x="3778098" y="914400"/>
            <a:chExt cx="1600200" cy="2667000"/>
          </a:xfrm>
        </p:grpSpPr>
        <p:sp>
          <p:nvSpPr>
            <p:cNvPr id="4" name="Arrow: Up 15">
              <a:extLst>
                <a:ext uri="{FF2B5EF4-FFF2-40B4-BE49-F238E27FC236}">
                  <a16:creationId xmlns:a16="http://schemas.microsoft.com/office/drawing/2014/main" id="{E7BBE436-5AF3-0F1E-967E-3E7F895DCFC7}"/>
                </a:ext>
              </a:extLst>
            </p:cNvPr>
            <p:cNvSpPr/>
            <p:nvPr/>
          </p:nvSpPr>
          <p:spPr>
            <a:xfrm>
              <a:off x="3778098" y="914400"/>
              <a:ext cx="1600200" cy="2667000"/>
            </a:xfrm>
            <a:prstGeom prst="up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EDC59258-37E0-E141-6D34-A3F58943DE6D}"/>
                </a:ext>
              </a:extLst>
            </p:cNvPr>
            <p:cNvSpPr/>
            <p:nvPr/>
          </p:nvSpPr>
          <p:spPr>
            <a:xfrm>
              <a:off x="4501998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F4256C-80C4-3343-B988-2C8D11DFDE64}"/>
              </a:ext>
            </a:extLst>
          </p:cNvPr>
          <p:cNvGrpSpPr/>
          <p:nvPr/>
        </p:nvGrpSpPr>
        <p:grpSpPr>
          <a:xfrm>
            <a:off x="5438547" y="914400"/>
            <a:ext cx="1600200" cy="2667000"/>
            <a:chOff x="5438547" y="914400"/>
            <a:chExt cx="1600200" cy="2667000"/>
          </a:xfrm>
        </p:grpSpPr>
        <p:sp>
          <p:nvSpPr>
            <p:cNvPr id="5" name="Arrow: Up 18">
              <a:extLst>
                <a:ext uri="{FF2B5EF4-FFF2-40B4-BE49-F238E27FC236}">
                  <a16:creationId xmlns:a16="http://schemas.microsoft.com/office/drawing/2014/main" id="{27758C5A-079D-F563-6F9A-FE6F3AB13813}"/>
                </a:ext>
              </a:extLst>
            </p:cNvPr>
            <p:cNvSpPr/>
            <p:nvPr/>
          </p:nvSpPr>
          <p:spPr>
            <a:xfrm>
              <a:off x="5438547" y="914400"/>
              <a:ext cx="1600200" cy="2667000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1847E26D-32A2-8FDE-E3CE-A08AB36E0931}"/>
                </a:ext>
              </a:extLst>
            </p:cNvPr>
            <p:cNvSpPr/>
            <p:nvPr/>
          </p:nvSpPr>
          <p:spPr>
            <a:xfrm>
              <a:off x="6162447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A34E83-6E24-B812-38BD-DC4F474ECA52}"/>
              </a:ext>
            </a:extLst>
          </p:cNvPr>
          <p:cNvGrpSpPr/>
          <p:nvPr/>
        </p:nvGrpSpPr>
        <p:grpSpPr>
          <a:xfrm>
            <a:off x="7098996" y="914400"/>
            <a:ext cx="1600200" cy="2667000"/>
            <a:chOff x="7098996" y="914400"/>
            <a:chExt cx="1600200" cy="2667000"/>
          </a:xfrm>
        </p:grpSpPr>
        <p:sp>
          <p:nvSpPr>
            <p:cNvPr id="6" name="Arrow: Up 21">
              <a:extLst>
                <a:ext uri="{FF2B5EF4-FFF2-40B4-BE49-F238E27FC236}">
                  <a16:creationId xmlns:a16="http://schemas.microsoft.com/office/drawing/2014/main" id="{2B57EBC8-F7A5-17D1-47CE-2BAA4A2DA6CA}"/>
                </a:ext>
              </a:extLst>
            </p:cNvPr>
            <p:cNvSpPr/>
            <p:nvPr/>
          </p:nvSpPr>
          <p:spPr>
            <a:xfrm>
              <a:off x="7098996" y="914400"/>
              <a:ext cx="1600200" cy="2667000"/>
            </a:xfrm>
            <a:prstGeom prst="up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22">
              <a:extLst>
                <a:ext uri="{FF2B5EF4-FFF2-40B4-BE49-F238E27FC236}">
                  <a16:creationId xmlns:a16="http://schemas.microsoft.com/office/drawing/2014/main" id="{5A529523-B743-963A-70B9-2012E2CBF1E8}"/>
                </a:ext>
              </a:extLst>
            </p:cNvPr>
            <p:cNvSpPr/>
            <p:nvPr/>
          </p:nvSpPr>
          <p:spPr>
            <a:xfrm>
              <a:off x="7822896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727C99-00B9-73C0-6C17-8954CF9CE05D}"/>
              </a:ext>
            </a:extLst>
          </p:cNvPr>
          <p:cNvGrpSpPr/>
          <p:nvPr/>
        </p:nvGrpSpPr>
        <p:grpSpPr>
          <a:xfrm>
            <a:off x="457200" y="3810000"/>
            <a:ext cx="1600200" cy="2667000"/>
            <a:chOff x="457200" y="3810000"/>
            <a:chExt cx="1600200" cy="2667000"/>
          </a:xfrm>
        </p:grpSpPr>
        <p:sp>
          <p:nvSpPr>
            <p:cNvPr id="7" name="Arrow: Up 24">
              <a:extLst>
                <a:ext uri="{FF2B5EF4-FFF2-40B4-BE49-F238E27FC236}">
                  <a16:creationId xmlns:a16="http://schemas.microsoft.com/office/drawing/2014/main" id="{198BDD30-0EF1-E374-EBE1-468B763355F6}"/>
                </a:ext>
              </a:extLst>
            </p:cNvPr>
            <p:cNvSpPr/>
            <p:nvPr/>
          </p:nvSpPr>
          <p:spPr>
            <a:xfrm>
              <a:off x="457200" y="3810000"/>
              <a:ext cx="1600200" cy="2667000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25">
              <a:extLst>
                <a:ext uri="{FF2B5EF4-FFF2-40B4-BE49-F238E27FC236}">
                  <a16:creationId xmlns:a16="http://schemas.microsoft.com/office/drawing/2014/main" id="{C2DC5F05-7D58-E084-1BDD-C02A35D085E9}"/>
                </a:ext>
              </a:extLst>
            </p:cNvPr>
            <p:cNvSpPr/>
            <p:nvPr/>
          </p:nvSpPr>
          <p:spPr>
            <a:xfrm>
              <a:off x="1181100" y="62484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7282824-8BED-60FB-6D28-5EA281455BB7}"/>
              </a:ext>
            </a:extLst>
          </p:cNvPr>
          <p:cNvGrpSpPr/>
          <p:nvPr/>
        </p:nvGrpSpPr>
        <p:grpSpPr>
          <a:xfrm>
            <a:off x="2118974" y="3810000"/>
            <a:ext cx="1600200" cy="2667000"/>
            <a:chOff x="2118974" y="3810000"/>
            <a:chExt cx="1600200" cy="2667000"/>
          </a:xfrm>
        </p:grpSpPr>
        <p:sp>
          <p:nvSpPr>
            <p:cNvPr id="8" name="Arrow: Up 27">
              <a:extLst>
                <a:ext uri="{FF2B5EF4-FFF2-40B4-BE49-F238E27FC236}">
                  <a16:creationId xmlns:a16="http://schemas.microsoft.com/office/drawing/2014/main" id="{1052B983-BF18-5E1D-ABF6-5C3DD5242B6E}"/>
                </a:ext>
              </a:extLst>
            </p:cNvPr>
            <p:cNvSpPr/>
            <p:nvPr/>
          </p:nvSpPr>
          <p:spPr>
            <a:xfrm>
              <a:off x="2118974" y="3810000"/>
              <a:ext cx="1600200" cy="2667000"/>
            </a:xfrm>
            <a:prstGeom prst="upArrow">
              <a:avLst/>
            </a:prstGeom>
            <a:solidFill>
              <a:srgbClr val="FFA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28">
              <a:extLst>
                <a:ext uri="{FF2B5EF4-FFF2-40B4-BE49-F238E27FC236}">
                  <a16:creationId xmlns:a16="http://schemas.microsoft.com/office/drawing/2014/main" id="{440C464E-6B3D-72A4-4B73-96BFD179A58C}"/>
                </a:ext>
              </a:extLst>
            </p:cNvPr>
            <p:cNvSpPr/>
            <p:nvPr/>
          </p:nvSpPr>
          <p:spPr>
            <a:xfrm>
              <a:off x="2842874" y="6248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C45E65-104E-1840-7ED7-D95C05565D9C}"/>
              </a:ext>
            </a:extLst>
          </p:cNvPr>
          <p:cNvGrpSpPr/>
          <p:nvPr/>
        </p:nvGrpSpPr>
        <p:grpSpPr>
          <a:xfrm>
            <a:off x="3778098" y="3810000"/>
            <a:ext cx="1600200" cy="2667000"/>
            <a:chOff x="3778098" y="3810000"/>
            <a:chExt cx="1600200" cy="2667000"/>
          </a:xfrm>
        </p:grpSpPr>
        <p:sp>
          <p:nvSpPr>
            <p:cNvPr id="9" name="Arrow: Up 30">
              <a:extLst>
                <a:ext uri="{FF2B5EF4-FFF2-40B4-BE49-F238E27FC236}">
                  <a16:creationId xmlns:a16="http://schemas.microsoft.com/office/drawing/2014/main" id="{EF2009ED-464E-88F3-4DAA-5C65AB148B92}"/>
                </a:ext>
              </a:extLst>
            </p:cNvPr>
            <p:cNvSpPr/>
            <p:nvPr/>
          </p:nvSpPr>
          <p:spPr>
            <a:xfrm>
              <a:off x="3778098" y="3810000"/>
              <a:ext cx="1600200" cy="2667000"/>
            </a:xfrm>
            <a:prstGeom prst="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31">
              <a:extLst>
                <a:ext uri="{FF2B5EF4-FFF2-40B4-BE49-F238E27FC236}">
                  <a16:creationId xmlns:a16="http://schemas.microsoft.com/office/drawing/2014/main" id="{0CE6FE94-3EFC-35BB-4501-86C7DE67DC98}"/>
                </a:ext>
              </a:extLst>
            </p:cNvPr>
            <p:cNvSpPr/>
            <p:nvPr/>
          </p:nvSpPr>
          <p:spPr>
            <a:xfrm>
              <a:off x="4501998" y="6248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953343-D135-55B2-A635-2B13F0A49B0F}"/>
              </a:ext>
            </a:extLst>
          </p:cNvPr>
          <p:cNvGrpSpPr/>
          <p:nvPr/>
        </p:nvGrpSpPr>
        <p:grpSpPr>
          <a:xfrm>
            <a:off x="5458757" y="3810000"/>
            <a:ext cx="1600200" cy="2667000"/>
            <a:chOff x="5458757" y="3810000"/>
            <a:chExt cx="1600200" cy="2667000"/>
          </a:xfrm>
        </p:grpSpPr>
        <p:sp>
          <p:nvSpPr>
            <p:cNvPr id="10" name="Arrow: Up 33">
              <a:extLst>
                <a:ext uri="{FF2B5EF4-FFF2-40B4-BE49-F238E27FC236}">
                  <a16:creationId xmlns:a16="http://schemas.microsoft.com/office/drawing/2014/main" id="{D13468DB-CCD2-9075-F3A5-8684A79CE57B}"/>
                </a:ext>
              </a:extLst>
            </p:cNvPr>
            <p:cNvSpPr/>
            <p:nvPr/>
          </p:nvSpPr>
          <p:spPr>
            <a:xfrm>
              <a:off x="5458757" y="3810000"/>
              <a:ext cx="1600200" cy="2667000"/>
            </a:xfrm>
            <a:prstGeom prst="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34">
              <a:extLst>
                <a:ext uri="{FF2B5EF4-FFF2-40B4-BE49-F238E27FC236}">
                  <a16:creationId xmlns:a16="http://schemas.microsoft.com/office/drawing/2014/main" id="{AC3A7D5C-7B74-4B15-FB1A-03937E6BA679}"/>
                </a:ext>
              </a:extLst>
            </p:cNvPr>
            <p:cNvSpPr/>
            <p:nvPr/>
          </p:nvSpPr>
          <p:spPr>
            <a:xfrm>
              <a:off x="6182657" y="6248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1C6F278C-EF4B-D940-0136-BA244027694B}"/>
              </a:ext>
            </a:extLst>
          </p:cNvPr>
          <p:cNvSpPr txBox="1"/>
          <p:nvPr/>
        </p:nvSpPr>
        <p:spPr>
          <a:xfrm>
            <a:off x="9592530" y="7160993"/>
            <a:ext cx="10278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© 2021 Joel Shaul</a:t>
            </a:r>
          </a:p>
        </p:txBody>
      </p:sp>
    </p:spTree>
    <p:extLst>
      <p:ext uri="{BB962C8B-B14F-4D97-AF65-F5344CB8AC3E}">
        <p14:creationId xmlns:p14="http://schemas.microsoft.com/office/powerpoint/2010/main" val="118855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8039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0232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8045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23439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62A15-76AD-852A-CAF5-1623902C6384}"/>
              </a:ext>
            </a:extLst>
          </p:cNvPr>
          <p:cNvSpPr txBox="1"/>
          <p:nvPr/>
        </p:nvSpPr>
        <p:spPr>
          <a:xfrm rot="18948016">
            <a:off x="56753" y="3581160"/>
            <a:ext cx="2153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2001-EB08-2567-2754-AE5E413C8AD1}"/>
              </a:ext>
            </a:extLst>
          </p:cNvPr>
          <p:cNvSpPr txBox="1"/>
          <p:nvPr/>
        </p:nvSpPr>
        <p:spPr>
          <a:xfrm rot="20477734">
            <a:off x="1385603" y="1173602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21-C868-C7ED-3D2A-8402FCD623CA}"/>
              </a:ext>
            </a:extLst>
          </p:cNvPr>
          <p:cNvSpPr txBox="1"/>
          <p:nvPr/>
        </p:nvSpPr>
        <p:spPr>
          <a:xfrm rot="2651984" flipH="1">
            <a:off x="7838845" y="4003034"/>
            <a:ext cx="2153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F9516-6BEF-0FA4-57F1-013ABFDA0E00}"/>
              </a:ext>
            </a:extLst>
          </p:cNvPr>
          <p:cNvSpPr txBox="1"/>
          <p:nvPr/>
        </p:nvSpPr>
        <p:spPr>
          <a:xfrm rot="1247920" flipH="1">
            <a:off x="4853181" y="1521130"/>
            <a:ext cx="413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90B41-0450-FFF7-945E-3F5200439F57}"/>
              </a:ext>
            </a:extLst>
          </p:cNvPr>
          <p:cNvSpPr txBox="1"/>
          <p:nvPr/>
        </p:nvSpPr>
        <p:spPr>
          <a:xfrm>
            <a:off x="0" y="7191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70577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6408</TotalTime>
  <Words>197</Words>
  <Application>Microsoft Office PowerPoint</Application>
  <PresentationFormat>Custom</PresentationFormat>
  <Paragraphs>180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Wagner, Bettina (IPD)</dc:creator>
  <cp:lastModifiedBy>Joel Shaul</cp:lastModifiedBy>
  <cp:revision>11</cp:revision>
  <cp:lastPrinted>2024-04-12T08:49:38Z</cp:lastPrinted>
  <dcterms:created xsi:type="dcterms:W3CDTF">2024-04-11T10:18:21Z</dcterms:created>
  <dcterms:modified xsi:type="dcterms:W3CDTF">2024-07-29T18:36:08Z</dcterms:modified>
</cp:coreProperties>
</file>