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20"/>
  </p:notesMasterIdLst>
  <p:sldIdLst>
    <p:sldId id="906" r:id="rId2"/>
    <p:sldId id="905" r:id="rId3"/>
    <p:sldId id="902" r:id="rId4"/>
    <p:sldId id="903" r:id="rId5"/>
    <p:sldId id="907" r:id="rId6"/>
    <p:sldId id="871" r:id="rId7"/>
    <p:sldId id="873" r:id="rId8"/>
    <p:sldId id="874" r:id="rId9"/>
    <p:sldId id="875" r:id="rId10"/>
    <p:sldId id="876" r:id="rId11"/>
    <p:sldId id="877" r:id="rId12"/>
    <p:sldId id="884" r:id="rId13"/>
    <p:sldId id="878" r:id="rId14"/>
    <p:sldId id="880" r:id="rId15"/>
    <p:sldId id="885" r:id="rId16"/>
    <p:sldId id="879" r:id="rId17"/>
    <p:sldId id="881" r:id="rId18"/>
    <p:sldId id="882" r:id="rId19"/>
    <p:sldId id="883" r:id="rId20"/>
    <p:sldId id="886" r:id="rId21"/>
    <p:sldId id="759" r:id="rId22"/>
    <p:sldId id="762" r:id="rId23"/>
    <p:sldId id="763" r:id="rId24"/>
    <p:sldId id="764" r:id="rId25"/>
    <p:sldId id="765" r:id="rId26"/>
    <p:sldId id="766" r:id="rId27"/>
    <p:sldId id="767" r:id="rId28"/>
    <p:sldId id="768" r:id="rId29"/>
    <p:sldId id="769" r:id="rId30"/>
    <p:sldId id="770" r:id="rId31"/>
    <p:sldId id="771" r:id="rId32"/>
    <p:sldId id="772" r:id="rId33"/>
    <p:sldId id="773" r:id="rId34"/>
    <p:sldId id="774" r:id="rId35"/>
    <p:sldId id="775" r:id="rId36"/>
    <p:sldId id="776" r:id="rId37"/>
    <p:sldId id="777" r:id="rId38"/>
    <p:sldId id="778" r:id="rId39"/>
    <p:sldId id="779" r:id="rId40"/>
    <p:sldId id="780" r:id="rId41"/>
    <p:sldId id="781" r:id="rId42"/>
    <p:sldId id="782" r:id="rId43"/>
    <p:sldId id="783" r:id="rId44"/>
    <p:sldId id="784" r:id="rId45"/>
    <p:sldId id="785" r:id="rId46"/>
    <p:sldId id="896" r:id="rId47"/>
    <p:sldId id="787" r:id="rId48"/>
    <p:sldId id="897" r:id="rId49"/>
    <p:sldId id="790" r:id="rId50"/>
    <p:sldId id="791" r:id="rId51"/>
    <p:sldId id="894" r:id="rId52"/>
    <p:sldId id="792" r:id="rId53"/>
    <p:sldId id="793" r:id="rId54"/>
    <p:sldId id="794" r:id="rId55"/>
    <p:sldId id="795" r:id="rId56"/>
    <p:sldId id="786" r:id="rId57"/>
    <p:sldId id="796" r:id="rId58"/>
    <p:sldId id="798" r:id="rId59"/>
    <p:sldId id="799" r:id="rId60"/>
    <p:sldId id="800" r:id="rId61"/>
    <p:sldId id="801" r:id="rId62"/>
    <p:sldId id="802" r:id="rId63"/>
    <p:sldId id="803" r:id="rId64"/>
    <p:sldId id="804" r:id="rId65"/>
    <p:sldId id="805" r:id="rId66"/>
    <p:sldId id="810" r:id="rId67"/>
    <p:sldId id="811" r:id="rId68"/>
    <p:sldId id="812" r:id="rId69"/>
    <p:sldId id="813" r:id="rId70"/>
    <p:sldId id="814" r:id="rId71"/>
    <p:sldId id="816" r:id="rId72"/>
    <p:sldId id="817" r:id="rId73"/>
    <p:sldId id="818" r:id="rId74"/>
    <p:sldId id="819" r:id="rId75"/>
    <p:sldId id="820" r:id="rId76"/>
    <p:sldId id="821" r:id="rId77"/>
    <p:sldId id="822" r:id="rId78"/>
    <p:sldId id="823" r:id="rId79"/>
    <p:sldId id="824" r:id="rId80"/>
    <p:sldId id="825" r:id="rId81"/>
    <p:sldId id="826" r:id="rId82"/>
    <p:sldId id="828" r:id="rId83"/>
    <p:sldId id="829" r:id="rId84"/>
    <p:sldId id="830" r:id="rId85"/>
    <p:sldId id="831" r:id="rId86"/>
    <p:sldId id="832" r:id="rId87"/>
    <p:sldId id="833" r:id="rId88"/>
    <p:sldId id="834" r:id="rId89"/>
    <p:sldId id="835" r:id="rId90"/>
    <p:sldId id="837" r:id="rId91"/>
    <p:sldId id="838" r:id="rId92"/>
    <p:sldId id="839" r:id="rId93"/>
    <p:sldId id="840" r:id="rId94"/>
    <p:sldId id="841" r:id="rId95"/>
    <p:sldId id="842" r:id="rId96"/>
    <p:sldId id="843" r:id="rId97"/>
    <p:sldId id="844" r:id="rId98"/>
    <p:sldId id="846" r:id="rId99"/>
    <p:sldId id="847" r:id="rId100"/>
    <p:sldId id="848" r:id="rId101"/>
    <p:sldId id="849" r:id="rId102"/>
    <p:sldId id="850" r:id="rId103"/>
    <p:sldId id="851" r:id="rId104"/>
    <p:sldId id="852" r:id="rId105"/>
    <p:sldId id="853" r:id="rId106"/>
    <p:sldId id="855" r:id="rId107"/>
    <p:sldId id="856" r:id="rId108"/>
    <p:sldId id="857" r:id="rId109"/>
    <p:sldId id="858" r:id="rId110"/>
    <p:sldId id="859" r:id="rId111"/>
    <p:sldId id="860" r:id="rId112"/>
    <p:sldId id="861" r:id="rId113"/>
    <p:sldId id="862" r:id="rId114"/>
    <p:sldId id="863" r:id="rId115"/>
    <p:sldId id="864" r:id="rId116"/>
    <p:sldId id="865" r:id="rId117"/>
    <p:sldId id="866" r:id="rId118"/>
    <p:sldId id="867" r:id="rId1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D0E0F4"/>
    <a:srgbClr val="DFFF85"/>
    <a:srgbClr val="CCFFFF"/>
    <a:srgbClr val="FF99CC"/>
    <a:srgbClr val="CCECFF"/>
    <a:srgbClr val="99FF99"/>
    <a:srgbClr val="66FFFF"/>
    <a:srgbClr val="FFCC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266" autoAdjust="0"/>
    <p:restoredTop sz="94660" autoAdjust="0"/>
  </p:normalViewPr>
  <p:slideViewPr>
    <p:cSldViewPr>
      <p:cViewPr>
        <p:scale>
          <a:sx n="60" d="100"/>
          <a:sy n="60" d="100"/>
        </p:scale>
        <p:origin x="1368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1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FE58D-CC2D-4D8C-AB3D-05ACADB9D23C}" type="datetimeFigureOut">
              <a:rPr lang="en-US" smtClean="0"/>
              <a:pPr/>
              <a:t>7/16/2024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54C49-6934-4902-BFB1-941F11C62A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18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6.jpeg"/><Relationship Id="rId5" Type="http://schemas.openxmlformats.org/officeDocument/2006/relationships/image" Target="../media/image21.png"/><Relationship Id="rId15" Type="http://schemas.openxmlformats.org/officeDocument/2006/relationships/image" Target="../media/image30.png"/><Relationship Id="rId10" Type="http://schemas.openxmlformats.org/officeDocument/2006/relationships/image" Target="../media/image7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4.png"/><Relationship Id="rId1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33.png"/><Relationship Id="rId17" Type="http://schemas.openxmlformats.org/officeDocument/2006/relationships/image" Target="../media/image26.jpeg"/><Relationship Id="rId2" Type="http://schemas.openxmlformats.org/officeDocument/2006/relationships/image" Target="../media/image18.png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2.jpeg"/><Relationship Id="rId5" Type="http://schemas.openxmlformats.org/officeDocument/2006/relationships/image" Target="../media/image21.png"/><Relationship Id="rId15" Type="http://schemas.openxmlformats.org/officeDocument/2006/relationships/image" Target="../media/image7.png"/><Relationship Id="rId10" Type="http://schemas.openxmlformats.org/officeDocument/2006/relationships/image" Target="../media/image31.png"/><Relationship Id="rId19" Type="http://schemas.openxmlformats.org/officeDocument/2006/relationships/image" Target="../media/image29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36.gif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7.png"/><Relationship Id="rId18" Type="http://schemas.openxmlformats.org/officeDocument/2006/relationships/image" Target="../media/image53.png"/><Relationship Id="rId3" Type="http://schemas.openxmlformats.org/officeDocument/2006/relationships/image" Target="../media/image25.png"/><Relationship Id="rId7" Type="http://schemas.openxmlformats.org/officeDocument/2006/relationships/image" Target="../media/image20.png"/><Relationship Id="rId12" Type="http://schemas.openxmlformats.org/officeDocument/2006/relationships/image" Target="../media/image46.png"/><Relationship Id="rId17" Type="http://schemas.openxmlformats.org/officeDocument/2006/relationships/image" Target="../media/image52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45.png"/><Relationship Id="rId5" Type="http://schemas.openxmlformats.org/officeDocument/2006/relationships/image" Target="../media/image22.png"/><Relationship Id="rId15" Type="http://schemas.openxmlformats.org/officeDocument/2006/relationships/image" Target="../media/image50.png"/><Relationship Id="rId10" Type="http://schemas.openxmlformats.org/officeDocument/2006/relationships/image" Target="../media/image44.jpeg"/><Relationship Id="rId19" Type="http://schemas.openxmlformats.org/officeDocument/2006/relationships/image" Target="../media/image54.png"/><Relationship Id="rId4" Type="http://schemas.openxmlformats.org/officeDocument/2006/relationships/image" Target="../media/image24.png"/><Relationship Id="rId9" Type="http://schemas.openxmlformats.org/officeDocument/2006/relationships/image" Target="../media/image43.png"/><Relationship Id="rId1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facebook.com/photo.php?pid=4610124&amp;id=597944038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facebook.com/photo.php?pid=4610130&amp;id=597944038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://www.facebook.com/photo.php?pid=4610108&amp;id=597944038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facebook.com/photo.php?pid=4610110&amp;id=597944038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hyperlink" Target="http://www.facebook.com/photo.php?pid=4610125&amp;id=597944038" TargetMode="Externa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hyperlink" Target="http://www.facebook.com/photo.php?pid=4610102&amp;id=597944038" TargetMode="Externa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183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Callout 1"/>
          <p:cNvSpPr/>
          <p:nvPr/>
        </p:nvSpPr>
        <p:spPr>
          <a:xfrm>
            <a:off x="3886200" y="457200"/>
            <a:ext cx="5029200" cy="5027147"/>
          </a:xfrm>
          <a:prstGeom prst="wedgeEllipseCallout">
            <a:avLst>
              <a:gd name="adj1" fmla="val -37253"/>
              <a:gd name="adj2" fmla="val 64482"/>
            </a:avLst>
          </a:prstGeom>
          <a:solidFill>
            <a:schemeClr val="bg1"/>
          </a:solidFill>
          <a:ln w="5715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http://www.clker.com/cliparts/m/J/G/p/l/p/brain-blank-h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33400" y="2996831"/>
            <a:ext cx="5050875" cy="393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cliparthut.com/clip-arts/149/minecraft-steve-14914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82" y="3569806"/>
            <a:ext cx="1237084" cy="164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cliparthut.com/clip-arts/149/minecraft-steve-14914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711346"/>
            <a:ext cx="1752600" cy="233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4A3C3E-E5B4-44E7-A16E-382BDE647C22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23804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elizabethguy.com/first%20bike%20ri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95400"/>
            <a:ext cx="6203219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7400BDC-400D-4B29-85F0-D852DD1F7B26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3D3F6A1-5F9A-3D0D-B680-FC28C04E497B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5A19A93E-2A57-C309-241E-F83DE97B08DE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F32058-B255-A784-FF75-D7656AF67544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E872BA-683B-0F68-07AA-D70BF1EB8227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BC9DAF95-4947-B133-393F-CD1BB7BC35BA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F9F3F52-C9BF-13CE-3217-FE75F7CD0148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4737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Joel\AppData\Local\Microsoft\Windows\Temporary Internet Files\Content.IE5\FPCLZE64\MP90044427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6438629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661D069-24A4-22D4-5D48-25D5A46992AF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B1128B3D-0D0B-6CF2-7076-7E78B9EBB81F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2CB5FD-7075-66AC-22D5-2E466D37699B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D3502B1-6F83-9EF7-7D6F-6C2595C7EB03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5BC5DD60-6EEC-19AD-48EC-F94C42CFEA49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AFC8A70-056A-1E47-595A-3D8E29982BC3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86936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Joel\AppData\Local\Microsoft\Windows\Temporary Internet Files\Content.IE5\SEKQHPXE\MP900441032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00200"/>
            <a:ext cx="6281506" cy="4192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9D220BE-1236-4D30-B1C7-AC42A66D8E05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9C8C35-7348-D5DE-94B8-875BBE8BED33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98856E7B-D159-1AA7-7BC4-735A45F08698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4494057-8874-E77C-9621-0D9F474A1239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D49E9D-833A-0CFE-210A-2FDCC7D8BCB5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6DB5BC11-133A-0E74-6DE1-F5F02A0ED303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A556239-9DCC-EDB7-15B4-C855486506E9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886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Joel\AppData\Local\Microsoft\Windows\Temporary Internet Files\Content.IE5\PCI1B307\MP90044092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86" y="1442013"/>
            <a:ext cx="4958428" cy="4907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A00B0C8-EB76-46BC-58BA-5D7B9E1B0036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6345975E-57A6-D5F9-731D-1349D6390324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B7E0EE-1179-0C5D-6EA2-E898885B222B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192FCF-A1E3-E2E2-D15B-4042456E6DAC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35274C42-0957-C9F1-6579-6AC1688AB128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617D2B2-EC71-F8A7-84C3-2886A3C1C991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6206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blog.makezine.com/upload/2008/07/fashioning_technology/ePuppets071408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865" y="1072241"/>
            <a:ext cx="4598506" cy="5036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D659DB-21C2-44C8-A537-6135567EE7AD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88BF69F-8413-9E1D-7EF0-9607C869A6ED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1077FD02-EC83-18FE-8319-1BCAF0BFB7D2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543FD8-4958-4D67-C3FB-16E65378A98F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8F0566-5877-6885-90FC-D44117D048AF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C973279A-58BF-4EB3-9819-EAF12C5F4E2E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C5DC8EF-ECB2-BFA3-9F1D-D5EAEDB60F3B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026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girlscoutsrv.files.wordpress.com/2009/06/goldaward_lauren.jpg?w=350&amp;h=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599"/>
            <a:ext cx="5410200" cy="5348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021FF95-06F0-40A4-5B6D-138F126FC8B0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9F72F527-E9D6-5B0D-CF58-669BB4FE576F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21AB1B-6788-AAEA-27E1-2D8D0F36D873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AB169A-DBC3-4EFD-49E9-1104ED74B986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13" name="Explosion 1 8">
              <a:extLst>
                <a:ext uri="{FF2B5EF4-FFF2-40B4-BE49-F238E27FC236}">
                  <a16:creationId xmlns:a16="http://schemas.microsoft.com/office/drawing/2014/main" id="{B2BA7EAF-0D0B-B871-C0CA-8431FBFE0874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0D3F696-365D-42EF-EA91-C981B1263E87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1399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kelia-blog.img.jugem.jp/20070124_1972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673" y="1219200"/>
            <a:ext cx="5632959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EBF1C90-C962-4AFF-8A7B-50E581F5B764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55EF212-CBBD-73D9-40DB-FB3708A44A21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28AEE8A0-7516-650F-4ABC-190576D30F8C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AAED00-C420-5AE6-E00E-69036AD0AA0E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89E5F5-F893-D067-C7C8-484B74ABF6B8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49EF110A-756C-FE8B-F3C5-F668598CA111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15E35E7-7584-FCB9-70AE-1D9FA68E84B5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5469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girottifamily.typepad.com/.a/6a00d83451c80d69e20120a57262e2970c-500w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6299199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8523F70-8CD7-2EE7-3E0B-269EB87F5946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FC73AFE2-7972-0D94-D733-73DE5C68BA83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9F6FE5C-B74F-6752-2C06-EF85BCF2C71D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3C6702-70E1-C169-9E00-3E38218DC23F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9A6B1297-81F6-79B3-548C-F0ABE83B32B8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D30EB9-4ED9-7AD9-18A2-EAFE0679DCEB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6000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lh4.ggpht.com/_DaVrSoGrCjU/SXpFTv7T9HI/AAAAAAAABVo/kUEes9Fpu6k/DSCF0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279" y="990600"/>
            <a:ext cx="5416721" cy="5325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7CF82EF-3D38-4287-9A7F-77B0FB4C7070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35DCF25-C254-D4C0-4497-6C56D0D05A6F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1DED7F5C-F537-AB9C-786B-E4696D9523FB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2662CC0-86B0-C170-869F-0804C325167D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3DCA10-7EE2-5CDA-7636-3BB4184DB0BD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62E99A2F-82A3-F7A5-5E62-974FDBE52B56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BD48C73-2D35-3B93-F452-ABB93B8068F3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2668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galchenko.com/oldsite/pictures/Olga_in_Agoura/January_2006/Beth_did_my_hair!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5638800" cy="5095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3179C2C-D245-EA30-37ED-D72FC4714548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F3D36326-0F09-C8EE-40E3-3506422B017B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9858F07-4947-38FB-E2F2-C2E15011524D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91B1C3-C4FC-7837-F9A5-3A91DD26E50F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E78965DD-21B6-0B25-2B73-07807D3EC861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E63B7EA-5B22-0337-1EE9-BA8B449DCC8E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6159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Callout 1"/>
          <p:cNvSpPr/>
          <p:nvPr/>
        </p:nvSpPr>
        <p:spPr>
          <a:xfrm>
            <a:off x="3886200" y="457200"/>
            <a:ext cx="5029200" cy="5027147"/>
          </a:xfrm>
          <a:prstGeom prst="wedgeEllipseCallout">
            <a:avLst>
              <a:gd name="adj1" fmla="val -37253"/>
              <a:gd name="adj2" fmla="val 64482"/>
            </a:avLst>
          </a:prstGeom>
          <a:solidFill>
            <a:schemeClr val="bg1"/>
          </a:solidFill>
          <a:ln w="5715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http://www.clker.com/cliparts/m/J/G/p/l/p/brain-blank-h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33400" y="2996831"/>
            <a:ext cx="5050875" cy="393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http://news.doddleme.com/wp-content/uploads/2013/05/tv-noise-static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7588" y="3684521"/>
            <a:ext cx="1634566" cy="133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ttp://news.doddleme.com/wp-content/uploads/2013/05/tv-noise-static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7800" y="1905001"/>
            <a:ext cx="2379919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E440F30-E545-416E-95FA-AD59360FD7B7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98990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image48.webshots.com/48/3/16/81/2459316810084580827WzVoov_p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14400"/>
            <a:ext cx="4495800" cy="5690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06C7A95-E05C-42F8-A6E5-0A63988C20EF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E9C868-6900-50C6-E6DC-5AE6DC8CC663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89B0BED9-C513-E7E9-943D-552148147578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3A796A8-9730-FA10-5CA0-7C0AE7AE812B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D3CCA9-0E13-18FF-635A-00CF1B643890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17BDBDDC-179E-8455-7126-C7AB4CD31D55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0E7AC1-1779-921E-3D23-02D90A1BB678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3948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lh6.ggpht.com/_q891iG4n0hE/RniZqQgkdYI/AAAAAAAAB2c/mEJ8KwL_hBA/s576/IMG_19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6188563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D12F9BF-7CC3-BFE6-4495-AA53C371B32B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5F5EA1CF-C5DA-0B8A-AE60-80A6F805BFB4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9321F5-4765-CC7F-6184-F1F354F2B807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B2BE740-FCEE-35B1-E60A-E7E8B6786C30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13" name="Explosion 1 8">
              <a:extLst>
                <a:ext uri="{FF2B5EF4-FFF2-40B4-BE49-F238E27FC236}">
                  <a16:creationId xmlns:a16="http://schemas.microsoft.com/office/drawing/2014/main" id="{7F51479F-D2D0-BAD0-7B53-E1B4B486CEA6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2F2ED6-7054-EA1D-3C7A-D2C0D1808F62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8921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amguitarrepair.com/Amp_Repai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066800"/>
            <a:ext cx="5687906" cy="508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20E663-851B-48CC-BC3C-71FD4F2CD702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CCF45A-65DD-A339-4059-DBE3E93C4260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72B3D9F4-7FD2-C41F-7557-1F63DDDAE732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42DFEA-8D57-D1EA-753B-A458A77BCFB4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3BAB40-6672-AD1E-A6B1-A64655F6373F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7F2E827F-846A-89DF-1C09-32D88810829F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AFB175D-1A5E-C5B4-EA1D-B36982247041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3541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lh6.ggpht.com/_-gpdKUAvGL4/Ru2SKDE0k2I/AAAAAAAABdI/FIZV7GbMDSs/Russian+River+June+2007+2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6299200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82CCFD3-853F-6346-14CA-68BF278A4386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13F865BB-0F2A-381F-B71E-36179CFA93FE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9B77FB-A9BA-1F1A-3EAE-090E9274A118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826002C-52DF-1A17-CAD6-7A0934B4E3EC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FA3E8B7D-B9F6-167C-70D0-0320E6549A36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F8EB89-D803-8E6D-DDF0-86EAFC1A2320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6459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willowhousechronicles.files.wordpress.com/2009/09/fairtrain.jpg?w=500&amp;h=3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4788" y="1066800"/>
            <a:ext cx="6175375" cy="494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4ED06A3-509E-402A-995D-84514A599D33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E6B7113-27CA-7668-3BD0-0C2A9E5A02DC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681D1E1A-7336-10D5-98AB-07CE3E0598DD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1D52D9-E700-412B-DF0B-62A0DAAB106C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A257FF-56D3-C36E-5085-F066035DABE9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341C9741-DC1D-8C93-3050-639CE83EA01D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761189-836F-067F-724B-8314DFC3A5E6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1297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www.gsyork.co.uk/assets/galleries/335/11image_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2" y="1143000"/>
            <a:ext cx="6502398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8479D71-914E-BEDF-B35D-0DDC32D463DB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9AE2BE8A-F9AC-BF1C-49B5-EB0D0E488091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F71573B-58EC-9915-BF45-C7A0537FD87D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557EA9-B2A5-98FD-F564-F117363CC2B2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1337A13E-95B7-C1DE-6CBD-ECF9C7BDAAE8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11DD29C-51DE-B0D3-2999-ADEB6881DA61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3868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www.earthforce.org/files/1495_image2_the_team_at_work_with_mr._summ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76400"/>
            <a:ext cx="6541864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692F710-7719-4D23-ABB4-4297660F6EC9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0F8E130-C42E-67E6-541D-93349E62D05B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0F57CD02-6F7C-CAEF-DD75-117E7586BA50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26576E9-AF22-83D8-9776-60E967C2A4BB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290867-D935-1850-89AB-5FE7971C73C0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25FCD0F4-53F0-72F8-1271-12F60C437047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E84A552-6701-F2EF-9D53-41E9097076CD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2907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ttp://media-cdn.tripadvisor.com/media/photo-s/01/12/4b/4f/son-holding-a-snake-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" y="1372694"/>
            <a:ext cx="5334478" cy="4874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C7E6B53-C21A-D602-42DD-5CA116FB9E9E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0B8F960C-2B9B-5824-3330-C3F2BBA9CD51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C4BE70D-035D-BFBF-AF10-8DC22CDFCBBE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C13C3B-EAA1-61A7-4D75-3B58A70B33B7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013D8EFE-100F-D97C-409F-3A6470D9A269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492A9A4-5284-7527-A953-D5379981DEBE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9323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reviewpress.lohudblogs.com/files/2010/07/mv071410campwood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80237"/>
            <a:ext cx="5029200" cy="5964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06A8971-170A-413A-B34C-A086333D3F4F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E80023E-5461-F4D3-D44A-ECEC3BD6FF31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D1073A71-628A-DDB9-FEFA-C4B10188B4AB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DA0FD7-5ADE-CC1F-BFAD-C2420DDD8005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0B8BDF-FB82-153A-444E-CFDD799188B4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269ABDBB-D114-36C5-59C3-EB785DDC1158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7CD5A3D-EA62-0A75-26AB-79E80639283A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4236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4331" y="4011"/>
            <a:ext cx="369578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900" dirty="0">
                <a:solidFill>
                  <a:schemeClr val="bg1"/>
                </a:solidFill>
                <a:latin typeface="Cambria" panose="02040503050406030204" pitchFamily="18" charset="0"/>
              </a:rPr>
              <a:t>Was sind andere </a:t>
            </a:r>
          </a:p>
          <a:p>
            <a:r>
              <a:rPr lang="de-DE" sz="3900" dirty="0">
                <a:solidFill>
                  <a:schemeClr val="bg1"/>
                </a:solidFill>
                <a:latin typeface="Cambria" panose="02040503050406030204" pitchFamily="18" charset="0"/>
              </a:rPr>
              <a:t>Dinge, die du </a:t>
            </a:r>
          </a:p>
          <a:p>
            <a:r>
              <a:rPr lang="de-DE" sz="3900" dirty="0">
                <a:solidFill>
                  <a:schemeClr val="bg1"/>
                </a:solidFill>
                <a:latin typeface="Cambria" panose="02040503050406030204" pitchFamily="18" charset="0"/>
              </a:rPr>
              <a:t>magst - Dinge, </a:t>
            </a:r>
          </a:p>
          <a:p>
            <a:r>
              <a:rPr lang="de-DE" sz="3900" dirty="0">
                <a:solidFill>
                  <a:schemeClr val="bg1"/>
                </a:solidFill>
                <a:latin typeface="Cambria" panose="02040503050406030204" pitchFamily="18" charset="0"/>
              </a:rPr>
              <a:t>über die du </a:t>
            </a:r>
          </a:p>
          <a:p>
            <a:r>
              <a:rPr lang="de-DE" sz="3900" dirty="0">
                <a:solidFill>
                  <a:schemeClr val="bg1"/>
                </a:solidFill>
                <a:latin typeface="Cambria" panose="02040503050406030204" pitchFamily="18" charset="0"/>
              </a:rPr>
              <a:t>gerne redest?</a:t>
            </a:r>
            <a:endParaRPr lang="en-US" sz="39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3886200" y="457200"/>
            <a:ext cx="5029200" cy="5027147"/>
          </a:xfrm>
          <a:prstGeom prst="wedgeEllipseCallout">
            <a:avLst>
              <a:gd name="adj1" fmla="val -37253"/>
              <a:gd name="adj2" fmla="val 64482"/>
            </a:avLst>
          </a:prstGeom>
          <a:solidFill>
            <a:schemeClr val="bg1"/>
          </a:solidFill>
          <a:ln w="5715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http://www.clker.com/cliparts/m/J/G/p/l/p/brain-blank-h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33400" y="2996831"/>
            <a:ext cx="5050875" cy="393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34958" y="-304800"/>
            <a:ext cx="2411238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0" dirty="0">
                <a:solidFill>
                  <a:schemeClr val="tx2">
                    <a:lumMod val="75000"/>
                  </a:schemeClr>
                </a:solidFill>
                <a:latin typeface="Algerian" panose="04020705040A02060702" pitchFamily="82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7800" y="2773501"/>
            <a:ext cx="129875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0" dirty="0">
                <a:solidFill>
                  <a:schemeClr val="tx2">
                    <a:lumMod val="75000"/>
                  </a:schemeClr>
                </a:solidFill>
                <a:latin typeface="Algerian" panose="04020705040A02060702" pitchFamily="82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955D48-9706-4FE8-A3D4-6BA1A69B7AF9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342270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3810000" y="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5943600" y="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4549545" y="228600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6759345" y="228600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284" y="4572000"/>
            <a:ext cx="2078916" cy="2133785"/>
          </a:xfrm>
          <a:prstGeom prst="rect">
            <a:avLst/>
          </a:prstGeom>
        </p:spPr>
      </p:pic>
      <p:pic>
        <p:nvPicPr>
          <p:cNvPr id="18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5091362" y="455930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pngimg.com/upload/horse_PNG2549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60456" y="228600"/>
            <a:ext cx="901412" cy="109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a/a0/Soccerball_mask_transparent_background.svg/191px-Soccerball_mask_transparent_background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311" y="228600"/>
            <a:ext cx="848088" cy="85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dc468.4shared.com/img/EwH04ibj/s7/12a0f677688/crayon_blue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8730">
            <a:off x="5216914" y="2892616"/>
            <a:ext cx="1063141" cy="36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immediateentourage.com/ie/wp-content/uploads/2011/04/Old+Lady+with+a+Purse+by+Immediate+Entourage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10079" y="2624706"/>
            <a:ext cx="626752" cy="67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holidaybarbie2014.com/wp-content/uploads/2014/06/HB-2014-transparent-large-full-doll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5085" y="4876800"/>
            <a:ext cx="1169115" cy="74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freepngimages.com/wp-content/uploads/2014/04/kitten_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980" y="4838700"/>
            <a:ext cx="960667" cy="96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60150" y="-105787"/>
            <a:ext cx="38511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Cambria" panose="02040503050406030204" pitchFamily="18" charset="0"/>
              </a:rPr>
              <a:t>Andere Menschen </a:t>
            </a:r>
          </a:p>
          <a:p>
            <a:r>
              <a:rPr lang="de-DE" sz="2800" dirty="0">
                <a:solidFill>
                  <a:schemeClr val="bg1"/>
                </a:solidFill>
                <a:latin typeface="Cambria" panose="02040503050406030204" pitchFamily="18" charset="0"/>
              </a:rPr>
              <a:t>haben ihre eigenen </a:t>
            </a:r>
          </a:p>
          <a:p>
            <a:r>
              <a:rPr lang="de-DE" sz="2800" dirty="0">
                <a:solidFill>
                  <a:schemeClr val="bg1"/>
                </a:solidFill>
                <a:latin typeface="Cambria" panose="02040503050406030204" pitchFamily="18" charset="0"/>
              </a:rPr>
              <a:t>Gedanken.Normalerwei</a:t>
            </a:r>
          </a:p>
          <a:p>
            <a:r>
              <a:rPr lang="de-DE" sz="2800" dirty="0">
                <a:solidFill>
                  <a:schemeClr val="bg1"/>
                </a:solidFill>
                <a:latin typeface="Cambria" panose="02040503050406030204" pitchFamily="18" charset="0"/>
              </a:rPr>
              <a:t> se sind die Gedanken </a:t>
            </a:r>
          </a:p>
          <a:p>
            <a:r>
              <a:rPr lang="de-DE" sz="2800" dirty="0">
                <a:solidFill>
                  <a:schemeClr val="bg1"/>
                </a:solidFill>
                <a:latin typeface="Cambria" panose="02040503050406030204" pitchFamily="18" charset="0"/>
              </a:rPr>
              <a:t>anderer Menschen </a:t>
            </a:r>
          </a:p>
          <a:p>
            <a:r>
              <a:rPr lang="de-DE" sz="2800" dirty="0">
                <a:solidFill>
                  <a:schemeClr val="bg1"/>
                </a:solidFill>
                <a:latin typeface="Cambria" panose="02040503050406030204" pitchFamily="18" charset="0"/>
              </a:rPr>
              <a:t>nicht dieselben wie die </a:t>
            </a:r>
          </a:p>
          <a:p>
            <a:r>
              <a:rPr lang="de-DE" sz="2800" dirty="0">
                <a:solidFill>
                  <a:schemeClr val="bg1"/>
                </a:solidFill>
                <a:latin typeface="Cambria" panose="02040503050406030204" pitchFamily="18" charset="0"/>
              </a:rPr>
              <a:t>eigenen.</a:t>
            </a:r>
            <a:endParaRPr lang="en-US" sz="2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533400" y="2996831"/>
            <a:ext cx="5050875" cy="3937369"/>
            <a:chOff x="-533400" y="2996831"/>
            <a:chExt cx="5050875" cy="3937369"/>
          </a:xfrm>
        </p:grpSpPr>
        <p:pic>
          <p:nvPicPr>
            <p:cNvPr id="27" name="Picture 26" descr="http://www.clker.com/cliparts/m/J/G/p/l/p/brain-blank-hi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533400" y="2996831"/>
              <a:ext cx="5050875" cy="3937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https://d3ui957tjb5bqd.cloudfront.net/images/screenshots/products/18/183/183773/lego_brick-o.jpg?1410616515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9600" y="4648200"/>
              <a:ext cx="987574" cy="680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http://cdn3-www.craveonline.com/assets/uploads/gallery/top-10-best-video-game-controller-of-all-time/gamecube_controller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0311">
              <a:off x="630364" y="3791276"/>
              <a:ext cx="1234325" cy="960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4" descr="http://pngimg.com/upload/laptop_PNG5910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87046">
              <a:off x="1629542" y="4726846"/>
              <a:ext cx="826570" cy="602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6" descr="http://news.doddleme.com/wp-content/uploads/2013/05/tv-noise-static1.jp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11261" y="3962400"/>
              <a:ext cx="956154" cy="78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http://www.cliparthut.com/clip-arts/149/minecraft-steve-149149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3276600"/>
              <a:ext cx="721568" cy="959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4036D58-0CE0-49E3-82DD-D56BA3CA3CE5}"/>
              </a:ext>
            </a:extLst>
          </p:cNvPr>
          <p:cNvSpPr/>
          <p:nvPr/>
        </p:nvSpPr>
        <p:spPr>
          <a:xfrm>
            <a:off x="4290140" y="6671564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308739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3810000" y="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5943600" y="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4549545" y="228600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6759345" y="228600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284" y="4572000"/>
            <a:ext cx="2078916" cy="2133785"/>
          </a:xfrm>
          <a:prstGeom prst="rect">
            <a:avLst/>
          </a:prstGeom>
        </p:spPr>
      </p:pic>
      <p:pic>
        <p:nvPicPr>
          <p:cNvPr id="18" name="Picture 6" descr="http://www.clker.com/cliparts/m/J/G/p/l/p/brain-blank-m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8" r="-786"/>
          <a:stretch/>
        </p:blipFill>
        <p:spPr bwMode="auto">
          <a:xfrm flipH="1">
            <a:off x="5091362" y="4559300"/>
            <a:ext cx="207985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pngimg.com/upload/horse_PNG2549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60456" y="228600"/>
            <a:ext cx="901412" cy="109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a/a0/Soccerball_mask_transparent_background.svg/191px-Soccerball_mask_transparent_background.svg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311" y="228600"/>
            <a:ext cx="848088" cy="85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dc468.4shared.com/img/EwH04ibj/s7/12a0f677688/crayon_blue_2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8730">
            <a:off x="5216914" y="2892616"/>
            <a:ext cx="1063141" cy="36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immediateentourage.com/ie/wp-content/uploads/2011/04/Old+Lady+with+a+Purse+by+Immediate+Entourage.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10079" y="2624706"/>
            <a:ext cx="626752" cy="67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holidaybarbie2014.com/wp-content/uploads/2014/06/HB-2014-transparent-large-full-doll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5085" y="4876800"/>
            <a:ext cx="1169115" cy="74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freepngimages.com/wp-content/uploads/2014/04/kitten_2.png"/>
          <p:cNvPicPr>
            <a:picLocks noChangeAspect="1" noChangeArrowheads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980" y="4838700"/>
            <a:ext cx="960667" cy="96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60151" y="187910"/>
            <a:ext cx="367233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300" dirty="0">
                <a:solidFill>
                  <a:prstClr val="white"/>
                </a:solidFill>
                <a:latin typeface="Cambria" panose="02040503050406030204" pitchFamily="18" charset="0"/>
              </a:rPr>
              <a:t>Wenn man nur </a:t>
            </a:r>
          </a:p>
          <a:p>
            <a:r>
              <a:rPr lang="de-DE" sz="3300" dirty="0">
                <a:solidFill>
                  <a:prstClr val="white"/>
                </a:solidFill>
                <a:latin typeface="Cambria" panose="02040503050406030204" pitchFamily="18" charset="0"/>
              </a:rPr>
              <a:t>über seine eigenen </a:t>
            </a:r>
          </a:p>
          <a:p>
            <a:r>
              <a:rPr lang="de-DE" sz="3300" dirty="0">
                <a:solidFill>
                  <a:prstClr val="white"/>
                </a:solidFill>
                <a:latin typeface="Cambria" panose="02040503050406030204" pitchFamily="18" charset="0"/>
              </a:rPr>
              <a:t>Interessen spricht, </a:t>
            </a:r>
          </a:p>
          <a:p>
            <a:r>
              <a:rPr lang="de-DE" sz="3300" dirty="0">
                <a:solidFill>
                  <a:prstClr val="white"/>
                </a:solidFill>
                <a:latin typeface="Cambria" panose="02040503050406030204" pitchFamily="18" charset="0"/>
              </a:rPr>
              <a:t>ist das nicht fair.  </a:t>
            </a:r>
          </a:p>
          <a:p>
            <a:r>
              <a:rPr lang="de-DE" sz="3300" dirty="0">
                <a:solidFill>
                  <a:prstClr val="white"/>
                </a:solidFill>
                <a:latin typeface="Cambria" panose="02040503050406030204" pitchFamily="18" charset="0"/>
              </a:rPr>
              <a:t>Es ist nicht nett.</a:t>
            </a:r>
            <a:endParaRPr lang="en-US" sz="33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701945" y="1295400"/>
            <a:ext cx="3451455" cy="3346590"/>
            <a:chOff x="9798769" y="789991"/>
            <a:chExt cx="4450631" cy="4315409"/>
          </a:xfrm>
        </p:grpSpPr>
        <p:sp>
          <p:nvSpPr>
            <p:cNvPr id="28" name="Oval Callout 27"/>
            <p:cNvSpPr/>
            <p:nvPr/>
          </p:nvSpPr>
          <p:spPr>
            <a:xfrm>
              <a:off x="9798769" y="789991"/>
              <a:ext cx="4450631" cy="4315409"/>
            </a:xfrm>
            <a:prstGeom prst="wedgeEllipseCallout">
              <a:avLst>
                <a:gd name="adj1" fmla="val -45904"/>
                <a:gd name="adj2" fmla="val 72289"/>
              </a:avLst>
            </a:prstGeom>
            <a:solidFill>
              <a:schemeClr val="bg1"/>
            </a:solidFill>
            <a:ln w="5715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0468624" y="1447800"/>
              <a:ext cx="3628376" cy="2968396"/>
              <a:chOff x="609600" y="3429000"/>
              <a:chExt cx="2757815" cy="2057400"/>
            </a:xfrm>
          </p:grpSpPr>
          <p:pic>
            <p:nvPicPr>
              <p:cNvPr id="36" name="Picture 4" descr="http://cdn3-www.craveonline.com/assets/uploads/gallery/top-10-best-video-game-controller-of-all-time/gamecube_controller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30311">
                <a:off x="630364" y="3858751"/>
                <a:ext cx="1234325" cy="9605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10" descr="https://d3ui957tjb5bqd.cloudfront.net/images/screenshots/products/18/183/183773/lego_brick-o.jpg?1410616515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609600" y="4806072"/>
                <a:ext cx="987574" cy="6803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14" descr="http://pngimg.com/upload/laptop_PNG5910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887046">
                <a:off x="1629542" y="4863197"/>
                <a:ext cx="826570" cy="6022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16" descr="http://news.doddleme.com/wp-content/uploads/2013/05/tv-noise-static1.jp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411261" y="4066031"/>
                <a:ext cx="956154" cy="7806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6" descr="http://www.cliparthut.com/clip-arts/149/minecraft-steve-149149.png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6400" y="3429000"/>
                <a:ext cx="721568" cy="9599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1" name="Group 40"/>
          <p:cNvGrpSpPr/>
          <p:nvPr/>
        </p:nvGrpSpPr>
        <p:grpSpPr>
          <a:xfrm>
            <a:off x="-609600" y="2996831"/>
            <a:ext cx="5050875" cy="3937369"/>
            <a:chOff x="-533400" y="2996831"/>
            <a:chExt cx="5050875" cy="3937369"/>
          </a:xfrm>
        </p:grpSpPr>
        <p:pic>
          <p:nvPicPr>
            <p:cNvPr id="42" name="Picture 41" descr="http://www.clker.com/cliparts/m/J/G/p/l/p/brain-blank-hi.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533400" y="2996831"/>
              <a:ext cx="5050875" cy="3937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 descr="http://cdn3-www.craveonline.com/assets/uploads/gallery/top-10-best-video-game-controller-of-all-time/gamecube_controller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0311">
              <a:off x="630364" y="3715076"/>
              <a:ext cx="1234325" cy="960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https://d3ui957tjb5bqd.cloudfront.net/images/screenshots/products/18/183/183773/lego_brick-o.jpg?1410616515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9600" y="4648200"/>
              <a:ext cx="987574" cy="680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4" descr="http://pngimg.com/upload/laptop_PNG5910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87046">
              <a:off x="1629542" y="4726846"/>
              <a:ext cx="826570" cy="602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6" descr="http://news.doddleme.com/wp-content/uploads/2013/05/tv-noise-static1.jp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11261" y="4066031"/>
              <a:ext cx="956154" cy="78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6" descr="http://www.cliparthut.com/clip-arts/149/minecraft-steve-149149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352800"/>
              <a:ext cx="721568" cy="959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2117567-217D-4671-983D-E71C9DAC6EAD}"/>
              </a:ext>
            </a:extLst>
          </p:cNvPr>
          <p:cNvSpPr/>
          <p:nvPr/>
        </p:nvSpPr>
        <p:spPr>
          <a:xfrm>
            <a:off x="4263507" y="6656273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6836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10000" y="0"/>
            <a:ext cx="5410200" cy="6705785"/>
            <a:chOff x="3810000" y="0"/>
            <a:chExt cx="5410200" cy="6705785"/>
          </a:xfrm>
        </p:grpSpPr>
        <p:pic>
          <p:nvPicPr>
            <p:cNvPr id="12" name="Picture 6" descr="http://www.clker.com/cliparts/m/J/G/p/l/p/brain-blank-md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388" r="-786"/>
            <a:stretch/>
          </p:blipFill>
          <p:spPr bwMode="auto">
            <a:xfrm flipH="1">
              <a:off x="3810000" y="0"/>
              <a:ext cx="2079855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http://www.clker.com/cliparts/m/J/G/p/l/p/brain-blank-md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388" r="-786"/>
            <a:stretch/>
          </p:blipFill>
          <p:spPr bwMode="auto">
            <a:xfrm flipH="1">
              <a:off x="5943600" y="0"/>
              <a:ext cx="2079855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www.clker.com/cliparts/m/J/G/p/l/p/brain-blank-md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388" r="-786"/>
            <a:stretch/>
          </p:blipFill>
          <p:spPr bwMode="auto">
            <a:xfrm flipH="1">
              <a:off x="4549545" y="2286000"/>
              <a:ext cx="2079855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http://www.clker.com/cliparts/m/J/G/p/l/p/brain-blank-md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388" r="-786"/>
            <a:stretch/>
          </p:blipFill>
          <p:spPr bwMode="auto">
            <a:xfrm flipH="1">
              <a:off x="6759345" y="2286000"/>
              <a:ext cx="2079855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284" y="4572000"/>
              <a:ext cx="2078916" cy="2133785"/>
            </a:xfrm>
            <a:prstGeom prst="rect">
              <a:avLst/>
            </a:prstGeom>
          </p:spPr>
        </p:pic>
        <p:pic>
          <p:nvPicPr>
            <p:cNvPr id="18" name="Picture 6" descr="http://www.clker.com/cliparts/m/J/G/p/l/p/brain-blank-md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388" r="-786"/>
            <a:stretch/>
          </p:blipFill>
          <p:spPr bwMode="auto">
            <a:xfrm flipH="1">
              <a:off x="5091362" y="4559300"/>
              <a:ext cx="2079855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://pngimg.com/upload/horse_PNG2549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60456" y="228600"/>
              <a:ext cx="901412" cy="1098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upload.wikimedia.org/wikipedia/commons/thumb/a/a0/Soccerball_mask_transparent_background.svg/191px-Soccerball_mask_transparent_background.svg.png"/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0311" y="228600"/>
              <a:ext cx="848088" cy="856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://dc468.4shared.com/img/EwH04ibj/s7/12a0f677688/crayon_blue_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68730">
              <a:off x="5216914" y="2892616"/>
              <a:ext cx="1063141" cy="364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://www.immediateentourage.com/ie/wp-content/uploads/2011/04/Old+Lady+with+a+Purse+by+Immediate+Entourage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710079" y="2624706"/>
              <a:ext cx="626752" cy="676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://www.holidaybarbie2014.com/wp-content/uploads/2014/06/HB-2014-transparent-large-full-doll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65085" y="4876800"/>
              <a:ext cx="1169115" cy="74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http://freepngimages.com/wp-content/uploads/2014/04/kitten_2.png"/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6980" y="4838700"/>
              <a:ext cx="960667" cy="960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23"/>
          <p:cNvSpPr txBox="1"/>
          <p:nvPr/>
        </p:nvSpPr>
        <p:spPr>
          <a:xfrm>
            <a:off x="160150" y="-40184"/>
            <a:ext cx="35337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300" dirty="0">
                <a:solidFill>
                  <a:prstClr val="white"/>
                </a:solidFill>
                <a:latin typeface="Cambria" panose="02040503050406030204" pitchFamily="18" charset="0"/>
              </a:rPr>
              <a:t>Du willst nicht, </a:t>
            </a:r>
          </a:p>
          <a:p>
            <a:r>
              <a:rPr lang="de-DE" sz="3300" dirty="0">
                <a:solidFill>
                  <a:prstClr val="white"/>
                </a:solidFill>
                <a:latin typeface="Cambria" panose="02040503050406030204" pitchFamily="18" charset="0"/>
              </a:rPr>
              <a:t>dass andere </a:t>
            </a:r>
          </a:p>
          <a:p>
            <a:r>
              <a:rPr lang="de-DE" sz="3300" dirty="0">
                <a:solidFill>
                  <a:prstClr val="white"/>
                </a:solidFill>
                <a:latin typeface="Cambria" panose="02040503050406030204" pitchFamily="18" charset="0"/>
              </a:rPr>
              <a:t>Menschen das </a:t>
            </a:r>
          </a:p>
          <a:p>
            <a:r>
              <a:rPr lang="de-DE" sz="3300" dirty="0">
                <a:solidFill>
                  <a:prstClr val="white"/>
                </a:solidFill>
                <a:latin typeface="Cambria" panose="02040503050406030204" pitchFamily="18" charset="0"/>
              </a:rPr>
              <a:t>Gefühl haben, du </a:t>
            </a:r>
          </a:p>
          <a:p>
            <a:r>
              <a:rPr lang="de-DE" sz="3300" dirty="0">
                <a:solidFill>
                  <a:prstClr val="white"/>
                </a:solidFill>
                <a:latin typeface="Cambria" panose="02040503050406030204" pitchFamily="18" charset="0"/>
              </a:rPr>
              <a:t>würdest ihre </a:t>
            </a:r>
          </a:p>
          <a:p>
            <a:r>
              <a:rPr lang="de-DE" sz="3300" dirty="0">
                <a:solidFill>
                  <a:prstClr val="white"/>
                </a:solidFill>
                <a:latin typeface="Cambria" panose="02040503050406030204" pitchFamily="18" charset="0"/>
              </a:rPr>
              <a:t>eigenen Gedanken </a:t>
            </a:r>
          </a:p>
          <a:p>
            <a:r>
              <a:rPr lang="de-DE" sz="3300" dirty="0">
                <a:solidFill>
                  <a:prstClr val="white"/>
                </a:solidFill>
                <a:latin typeface="Cambria" panose="02040503050406030204" pitchFamily="18" charset="0"/>
              </a:rPr>
              <a:t>und Interessen </a:t>
            </a:r>
          </a:p>
          <a:p>
            <a:r>
              <a:rPr lang="de-DE" sz="3300" dirty="0">
                <a:solidFill>
                  <a:prstClr val="white"/>
                </a:solidFill>
                <a:latin typeface="Cambria" panose="02040503050406030204" pitchFamily="18" charset="0"/>
              </a:rPr>
              <a:t>löschen!</a:t>
            </a:r>
            <a:endParaRPr lang="en-US" sz="33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10242" name="Picture 2" descr="http://www.daveiw.co.uk/wp/wp-content/uploads/2014/10/78104505_deletekey2.gif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80"/>
          <a:stretch/>
        </p:blipFill>
        <p:spPr bwMode="auto">
          <a:xfrm>
            <a:off x="-40039" y="3949056"/>
            <a:ext cx="4002439" cy="2985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5EA7711-4E24-4AD9-9D76-AD5EE0CD6CC0}"/>
              </a:ext>
            </a:extLst>
          </p:cNvPr>
          <p:cNvSpPr/>
          <p:nvPr/>
        </p:nvSpPr>
        <p:spPr>
          <a:xfrm>
            <a:off x="4304814" y="6633056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53381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76200" y="152400"/>
            <a:ext cx="250684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300" dirty="0">
                <a:solidFill>
                  <a:prstClr val="white"/>
                </a:solidFill>
                <a:latin typeface="Cambria" panose="02040503050406030204" pitchFamily="18" charset="0"/>
              </a:rPr>
              <a:t>Jetzt werden </a:t>
            </a:r>
          </a:p>
          <a:p>
            <a:r>
              <a:rPr lang="de-DE" sz="3300" dirty="0">
                <a:solidFill>
                  <a:prstClr val="white"/>
                </a:solidFill>
                <a:latin typeface="Cambria" panose="02040503050406030204" pitchFamily="18" charset="0"/>
              </a:rPr>
              <a:t>wir üben, </a:t>
            </a:r>
          </a:p>
          <a:p>
            <a:r>
              <a:rPr lang="de-DE" sz="3300" dirty="0">
                <a:solidFill>
                  <a:prstClr val="white"/>
                </a:solidFill>
                <a:latin typeface="Cambria" panose="02040503050406030204" pitchFamily="18" charset="0"/>
              </a:rPr>
              <a:t>wie man </a:t>
            </a:r>
          </a:p>
          <a:p>
            <a:r>
              <a:rPr lang="de-DE" sz="3300" dirty="0">
                <a:solidFill>
                  <a:prstClr val="white"/>
                </a:solidFill>
                <a:latin typeface="Cambria" panose="02040503050406030204" pitchFamily="18" charset="0"/>
              </a:rPr>
              <a:t>sorgfältig </a:t>
            </a:r>
          </a:p>
          <a:p>
            <a:r>
              <a:rPr lang="de-DE" sz="3300" dirty="0">
                <a:solidFill>
                  <a:prstClr val="white"/>
                </a:solidFill>
                <a:latin typeface="Cambria" panose="02040503050406030204" pitchFamily="18" charset="0"/>
              </a:rPr>
              <a:t>auf die </a:t>
            </a:r>
          </a:p>
          <a:p>
            <a:r>
              <a:rPr lang="de-DE" sz="3300" dirty="0">
                <a:solidFill>
                  <a:prstClr val="white"/>
                </a:solidFill>
                <a:latin typeface="Cambria" panose="02040503050406030204" pitchFamily="18" charset="0"/>
              </a:rPr>
              <a:t>Dinge </a:t>
            </a:r>
          </a:p>
          <a:p>
            <a:r>
              <a:rPr lang="de-DE" sz="3300" dirty="0">
                <a:solidFill>
                  <a:prstClr val="white"/>
                </a:solidFill>
                <a:latin typeface="Cambria" panose="02040503050406030204" pitchFamily="18" charset="0"/>
              </a:rPr>
              <a:t>achtet, die </a:t>
            </a:r>
          </a:p>
          <a:p>
            <a:r>
              <a:rPr lang="de-DE" sz="3300" dirty="0">
                <a:solidFill>
                  <a:prstClr val="white"/>
                </a:solidFill>
                <a:latin typeface="Cambria" panose="02040503050406030204" pitchFamily="18" charset="0"/>
              </a:rPr>
              <a:t>andere </a:t>
            </a:r>
          </a:p>
          <a:p>
            <a:r>
              <a:rPr lang="de-DE" sz="3300" dirty="0">
                <a:solidFill>
                  <a:prstClr val="white"/>
                </a:solidFill>
                <a:latin typeface="Cambria" panose="02040503050406030204" pitchFamily="18" charset="0"/>
              </a:rPr>
              <a:t>Leute </a:t>
            </a:r>
          </a:p>
          <a:p>
            <a:r>
              <a:rPr lang="de-DE" sz="3300" dirty="0">
                <a:solidFill>
                  <a:prstClr val="white"/>
                </a:solidFill>
                <a:latin typeface="Cambria" panose="02040503050406030204" pitchFamily="18" charset="0"/>
              </a:rPr>
              <a:t>mögen...</a:t>
            </a:r>
            <a:endParaRPr lang="en-US" sz="33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pic>
        <p:nvPicPr>
          <p:cNvPr id="2050" name="Picture 2" descr="http://www.clker.com/cliparts/m/J/G/p/l/p/brain-blank-hi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50"/>
          <a:stretch/>
        </p:blipFill>
        <p:spPr bwMode="auto">
          <a:xfrm>
            <a:off x="1299644" y="876021"/>
            <a:ext cx="5131075" cy="598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150681" y="1371600"/>
            <a:ext cx="342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dirty="0">
                <a:solidFill>
                  <a:srgbClr val="C00000"/>
                </a:solidFill>
                <a:latin typeface="Cambria" panose="02040503050406030204" pitchFamily="18" charset="0"/>
              </a:rPr>
              <a:t> …wie man über </a:t>
            </a:r>
          </a:p>
          <a:p>
            <a:pPr algn="ctr"/>
            <a:r>
              <a:rPr lang="de-DE" sz="3000" dirty="0">
                <a:solidFill>
                  <a:srgbClr val="C00000"/>
                </a:solidFill>
                <a:latin typeface="Cambria" panose="02040503050406030204" pitchFamily="18" charset="0"/>
              </a:rPr>
              <a:t>Dinge nachdenkt, </a:t>
            </a:r>
          </a:p>
          <a:p>
            <a:pPr algn="ctr"/>
            <a:r>
              <a:rPr lang="de-DE" sz="3000" dirty="0">
                <a:solidFill>
                  <a:srgbClr val="C00000"/>
                </a:solidFill>
                <a:latin typeface="Cambria" panose="02040503050406030204" pitchFamily="18" charset="0"/>
              </a:rPr>
              <a:t>die Menschen </a:t>
            </a:r>
          </a:p>
          <a:p>
            <a:pPr algn="ctr"/>
            <a:r>
              <a:rPr lang="de-DE" sz="3000" dirty="0">
                <a:solidFill>
                  <a:srgbClr val="C00000"/>
                </a:solidFill>
                <a:latin typeface="Cambria" panose="02040503050406030204" pitchFamily="18" charset="0"/>
              </a:rPr>
              <a:t>mögen …</a:t>
            </a:r>
            <a:endParaRPr lang="en-US" sz="30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6455588" y="805843"/>
            <a:ext cx="2688412" cy="3426947"/>
          </a:xfrm>
          <a:prstGeom prst="wedgeEllipseCallout">
            <a:avLst>
              <a:gd name="adj1" fmla="val -44267"/>
              <a:gd name="adj2" fmla="val 61205"/>
            </a:avLst>
          </a:prstGeom>
          <a:solidFill>
            <a:schemeClr val="bg1"/>
          </a:solidFill>
          <a:ln w="5715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678639" y="838200"/>
            <a:ext cx="216056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3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…und </a:t>
            </a:r>
          </a:p>
          <a:p>
            <a:pPr algn="ctr"/>
            <a:r>
              <a:rPr lang="de-DE" sz="33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wie man </a:t>
            </a:r>
          </a:p>
          <a:p>
            <a:pPr algn="ctr"/>
            <a:r>
              <a:rPr lang="de-DE" sz="33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über </a:t>
            </a:r>
          </a:p>
          <a:p>
            <a:pPr algn="ctr"/>
            <a:r>
              <a:rPr lang="de-DE" sz="33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diese </a:t>
            </a:r>
          </a:p>
          <a:p>
            <a:pPr algn="ctr"/>
            <a:r>
              <a:rPr lang="de-DE" sz="33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Dinge </a:t>
            </a:r>
          </a:p>
          <a:p>
            <a:pPr algn="ctr"/>
            <a:r>
              <a:rPr lang="de-DE" sz="33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spricht.</a:t>
            </a:r>
            <a:endParaRPr lang="en-US" sz="33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2F8DA0-19DD-4028-8580-822BA96D8176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42496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4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199" y="-76200"/>
            <a:ext cx="915286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500" dirty="0">
                <a:solidFill>
                  <a:prstClr val="white"/>
                </a:solidFill>
                <a:latin typeface="Cambria" panose="02040503050406030204" pitchFamily="18" charset="0"/>
              </a:rPr>
              <a:t>Wie macht man es: Schritt 1: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199" y="1304836"/>
            <a:ext cx="2505333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300" dirty="0">
                <a:solidFill>
                  <a:srgbClr val="FFFF00"/>
                </a:solidFill>
                <a:latin typeface="Cambria" panose="02040503050406030204" pitchFamily="18" charset="0"/>
              </a:rPr>
              <a:t> Versuche, </a:t>
            </a:r>
          </a:p>
          <a:p>
            <a:r>
              <a:rPr lang="de-DE" sz="3300" dirty="0">
                <a:solidFill>
                  <a:srgbClr val="FFFF00"/>
                </a:solidFill>
                <a:latin typeface="Cambria" panose="02040503050406030204" pitchFamily="18" charset="0"/>
              </a:rPr>
              <a:t>deine </a:t>
            </a:r>
          </a:p>
          <a:p>
            <a:r>
              <a:rPr lang="de-DE" sz="3300" dirty="0">
                <a:solidFill>
                  <a:srgbClr val="FFFF00"/>
                </a:solidFill>
                <a:latin typeface="Cambria" panose="02040503050406030204" pitchFamily="18" charset="0"/>
              </a:rPr>
              <a:t>eigenen </a:t>
            </a:r>
          </a:p>
          <a:p>
            <a:r>
              <a:rPr lang="de-DE" sz="3300" dirty="0">
                <a:solidFill>
                  <a:srgbClr val="FFFF00"/>
                </a:solidFill>
                <a:latin typeface="Cambria" panose="02040503050406030204" pitchFamily="18" charset="0"/>
              </a:rPr>
              <a:t>Interessen </a:t>
            </a:r>
          </a:p>
          <a:p>
            <a:r>
              <a:rPr lang="de-DE" sz="3300" dirty="0">
                <a:solidFill>
                  <a:srgbClr val="FFFF00"/>
                </a:solidFill>
                <a:latin typeface="Cambria" panose="02040503050406030204" pitchFamily="18" charset="0"/>
              </a:rPr>
              <a:t>für einen </a:t>
            </a:r>
          </a:p>
          <a:p>
            <a:r>
              <a:rPr lang="de-DE" sz="3300" dirty="0">
                <a:solidFill>
                  <a:srgbClr val="FFFF00"/>
                </a:solidFill>
                <a:latin typeface="Cambria" panose="02040503050406030204" pitchFamily="18" charset="0"/>
              </a:rPr>
              <a:t>Moment in </a:t>
            </a:r>
          </a:p>
          <a:p>
            <a:r>
              <a:rPr lang="de-DE" sz="3300" dirty="0">
                <a:solidFill>
                  <a:srgbClr val="FFFF00"/>
                </a:solidFill>
                <a:latin typeface="Cambria" panose="02040503050406030204" pitchFamily="18" charset="0"/>
              </a:rPr>
              <a:t>deinem </a:t>
            </a:r>
          </a:p>
          <a:p>
            <a:r>
              <a:rPr lang="de-DE" sz="3300" dirty="0">
                <a:solidFill>
                  <a:srgbClr val="FFFF00"/>
                </a:solidFill>
                <a:latin typeface="Cambria" panose="02040503050406030204" pitchFamily="18" charset="0"/>
              </a:rPr>
              <a:t>Kopf zu </a:t>
            </a:r>
          </a:p>
          <a:p>
            <a:r>
              <a:rPr lang="de-DE" sz="3300" dirty="0">
                <a:solidFill>
                  <a:srgbClr val="FFFF00"/>
                </a:solidFill>
                <a:latin typeface="Cambria" panose="02040503050406030204" pitchFamily="18" charset="0"/>
              </a:rPr>
              <a:t>verkleinern.</a:t>
            </a:r>
            <a:endParaRPr lang="en-US" sz="3300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pic>
        <p:nvPicPr>
          <p:cNvPr id="14" name="Picture 2" descr="http://www.clker.com/cliparts/m/J/G/p/l/p/brain-blank-h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76021"/>
            <a:ext cx="5131075" cy="695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750644" y="1143000"/>
            <a:ext cx="2603814" cy="2130196"/>
            <a:chOff x="609600" y="3429000"/>
            <a:chExt cx="2757815" cy="2057400"/>
          </a:xfrm>
        </p:grpSpPr>
        <p:pic>
          <p:nvPicPr>
            <p:cNvPr id="10" name="Picture 4" descr="http://cdn3-www.craveonline.com/assets/uploads/gallery/top-10-best-video-game-controller-of-all-time/gamecube_controll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0311">
              <a:off x="630364" y="3858751"/>
              <a:ext cx="1234325" cy="960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https://d3ui957tjb5bqd.cloudfront.net/images/screenshots/products/18/183/183773/lego_brick-o.jpg?141061651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9600" y="4806072"/>
              <a:ext cx="987574" cy="680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4" descr="http://pngimg.com/upload/laptop_PNG591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87046">
              <a:off x="1629542" y="4863197"/>
              <a:ext cx="826570" cy="602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6" descr="http://news.doddleme.com/wp-content/uploads/2013/05/tv-noise-static1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11261" y="4066031"/>
              <a:ext cx="956154" cy="78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http://www.cliparthut.com/clip-arts/149/minecraft-steve-149149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3429000"/>
              <a:ext cx="721568" cy="959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A71FDCE-C60C-491B-B664-44E530ECE812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76964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-76200"/>
            <a:ext cx="9067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500" dirty="0">
                <a:solidFill>
                  <a:prstClr val="white"/>
                </a:solidFill>
                <a:latin typeface="Cambria" panose="02040503050406030204" pitchFamily="18" charset="0"/>
              </a:rPr>
              <a:t>Wie macht man es: Schritt 2: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1066800"/>
            <a:ext cx="214014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300" dirty="0">
                <a:solidFill>
                  <a:srgbClr val="FFFF00"/>
                </a:solidFill>
                <a:latin typeface="Cambria" panose="02040503050406030204" pitchFamily="18" charset="0"/>
              </a:rPr>
              <a:t>Achte </a:t>
            </a:r>
          </a:p>
          <a:p>
            <a:r>
              <a:rPr lang="de-DE" sz="3300" dirty="0">
                <a:solidFill>
                  <a:srgbClr val="FFFF00"/>
                </a:solidFill>
                <a:latin typeface="Cambria" panose="02040503050406030204" pitchFamily="18" charset="0"/>
              </a:rPr>
              <a:t>darauf, </a:t>
            </a:r>
          </a:p>
          <a:p>
            <a:r>
              <a:rPr lang="de-DE" sz="3300" dirty="0">
                <a:solidFill>
                  <a:srgbClr val="FFFF00"/>
                </a:solidFill>
                <a:latin typeface="Cambria" panose="02040503050406030204" pitchFamily="18" charset="0"/>
              </a:rPr>
              <a:t>was die </a:t>
            </a:r>
          </a:p>
          <a:p>
            <a:r>
              <a:rPr lang="de-DE" sz="3300" dirty="0">
                <a:solidFill>
                  <a:srgbClr val="FFFF00"/>
                </a:solidFill>
                <a:latin typeface="Cambria" panose="02040503050406030204" pitchFamily="18" charset="0"/>
              </a:rPr>
              <a:t>andere </a:t>
            </a:r>
          </a:p>
          <a:p>
            <a:r>
              <a:rPr lang="de-DE" sz="3300" dirty="0">
                <a:solidFill>
                  <a:srgbClr val="FFFF00"/>
                </a:solidFill>
                <a:latin typeface="Cambria" panose="02040503050406030204" pitchFamily="18" charset="0"/>
              </a:rPr>
              <a:t>Person tut, </a:t>
            </a:r>
          </a:p>
          <a:p>
            <a:r>
              <a:rPr lang="de-DE" sz="3300" dirty="0">
                <a:solidFill>
                  <a:srgbClr val="FFFF00"/>
                </a:solidFill>
                <a:latin typeface="Cambria" panose="02040503050406030204" pitchFamily="18" charset="0"/>
              </a:rPr>
              <a:t>was sie in </a:t>
            </a:r>
          </a:p>
          <a:p>
            <a:r>
              <a:rPr lang="de-DE" sz="3300" dirty="0">
                <a:solidFill>
                  <a:srgbClr val="FFFF00"/>
                </a:solidFill>
                <a:latin typeface="Cambria" panose="02040503050406030204" pitchFamily="18" charset="0"/>
              </a:rPr>
              <a:t>der Hand </a:t>
            </a:r>
          </a:p>
          <a:p>
            <a:r>
              <a:rPr lang="de-DE" sz="3300" dirty="0">
                <a:solidFill>
                  <a:srgbClr val="FFFF00"/>
                </a:solidFill>
                <a:latin typeface="Cambria" panose="02040503050406030204" pitchFamily="18" charset="0"/>
              </a:rPr>
              <a:t>hält, was </a:t>
            </a:r>
          </a:p>
          <a:p>
            <a:r>
              <a:rPr lang="de-DE" sz="3300" dirty="0">
                <a:solidFill>
                  <a:srgbClr val="FFFF00"/>
                </a:solidFill>
                <a:latin typeface="Cambria" panose="02040503050406030204" pitchFamily="18" charset="0"/>
              </a:rPr>
              <a:t>sie macht.</a:t>
            </a:r>
            <a:endParaRPr lang="en-US" sz="3300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pic>
        <p:nvPicPr>
          <p:cNvPr id="25" name="Picture 2" descr="http://www.clker.com/cliparts/m/J/G/p/l/p/brain-blank-hi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50"/>
          <a:stretch/>
        </p:blipFill>
        <p:spPr bwMode="auto">
          <a:xfrm>
            <a:off x="1299644" y="876021"/>
            <a:ext cx="5131075" cy="598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272173" y="1828800"/>
            <a:ext cx="1299827" cy="1063396"/>
            <a:chOff x="609600" y="3429000"/>
            <a:chExt cx="2757815" cy="2057400"/>
          </a:xfrm>
        </p:grpSpPr>
        <p:pic>
          <p:nvPicPr>
            <p:cNvPr id="10" name="Picture 4" descr="http://cdn3-www.craveonline.com/assets/uploads/gallery/top-10-best-video-game-controller-of-all-time/gamecube_controll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0311">
              <a:off x="630364" y="3858751"/>
              <a:ext cx="1234325" cy="960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https://d3ui957tjb5bqd.cloudfront.net/images/screenshots/products/18/183/183773/lego_brick-o.jpg?141061651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9600" y="4806072"/>
              <a:ext cx="987574" cy="680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4" descr="http://pngimg.com/upload/laptop_PNG591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87046">
              <a:off x="1629542" y="4863197"/>
              <a:ext cx="826570" cy="602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6" descr="http://news.doddleme.com/wp-content/uploads/2013/05/tv-noise-static1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11261" y="4066031"/>
              <a:ext cx="956154" cy="78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http://www.cliparthut.com/clip-arts/149/minecraft-steve-149149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3429000"/>
              <a:ext cx="721568" cy="959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6172200" y="2057400"/>
            <a:ext cx="2078271" cy="1695410"/>
            <a:chOff x="-3962400" y="1905000"/>
            <a:chExt cx="2078271" cy="1695410"/>
          </a:xfrm>
        </p:grpSpPr>
        <p:grpSp>
          <p:nvGrpSpPr>
            <p:cNvPr id="20" name="Group 19"/>
            <p:cNvGrpSpPr/>
            <p:nvPr/>
          </p:nvGrpSpPr>
          <p:grpSpPr>
            <a:xfrm>
              <a:off x="-3962400" y="1905000"/>
              <a:ext cx="1981200" cy="992368"/>
              <a:chOff x="-3962400" y="1905000"/>
              <a:chExt cx="1981200" cy="992368"/>
            </a:xfrm>
          </p:grpSpPr>
          <p:cxnSp>
            <p:nvCxnSpPr>
              <p:cNvPr id="3" name="Straight Connector 2"/>
              <p:cNvCxnSpPr/>
              <p:nvPr/>
            </p:nvCxnSpPr>
            <p:spPr>
              <a:xfrm flipV="1">
                <a:off x="-3962400" y="1905000"/>
                <a:ext cx="1752600" cy="992368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-3962400" y="2514600"/>
                <a:ext cx="1981200" cy="382768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/>
            <p:cNvGrpSpPr/>
            <p:nvPr/>
          </p:nvGrpSpPr>
          <p:grpSpPr>
            <a:xfrm rot="2310207">
              <a:off x="-3865329" y="2608042"/>
              <a:ext cx="1981200" cy="992368"/>
              <a:chOff x="-3962400" y="1905000"/>
              <a:chExt cx="1981200" cy="992368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-3962400" y="1905000"/>
                <a:ext cx="1752600" cy="992368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-3962400" y="2514600"/>
                <a:ext cx="1981200" cy="382768"/>
              </a:xfrm>
              <a:prstGeom prst="line">
                <a:avLst/>
              </a:prstGeom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E84F63CC-4F20-4176-BB30-C574E11545AC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33680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199" y="-7441"/>
            <a:ext cx="7773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prstClr val="white"/>
                </a:solidFill>
                <a:latin typeface="Cambria" panose="02040503050406030204" pitchFamily="18" charset="0"/>
              </a:rPr>
              <a:t>Wie macht man es: Schritt 3: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1066800"/>
            <a:ext cx="214014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300" dirty="0">
                <a:solidFill>
                  <a:srgbClr val="FFFF00"/>
                </a:solidFill>
                <a:latin typeface="Cambria" panose="02040503050406030204" pitchFamily="18" charset="0"/>
              </a:rPr>
              <a:t>Tu dein </a:t>
            </a:r>
          </a:p>
          <a:p>
            <a:r>
              <a:rPr lang="de-DE" sz="3300" dirty="0">
                <a:solidFill>
                  <a:srgbClr val="FFFF00"/>
                </a:solidFill>
                <a:latin typeface="Cambria" panose="02040503050406030204" pitchFamily="18" charset="0"/>
              </a:rPr>
              <a:t>Bestes, um </a:t>
            </a:r>
          </a:p>
          <a:p>
            <a:r>
              <a:rPr lang="de-DE" sz="3300" dirty="0">
                <a:solidFill>
                  <a:srgbClr val="FFFF00"/>
                </a:solidFill>
                <a:latin typeface="Cambria" panose="02040503050406030204" pitchFamily="18" charset="0"/>
              </a:rPr>
              <a:t>über die </a:t>
            </a:r>
          </a:p>
          <a:p>
            <a:r>
              <a:rPr lang="de-DE" sz="3300" dirty="0">
                <a:solidFill>
                  <a:srgbClr val="FFFF00"/>
                </a:solidFill>
                <a:latin typeface="Cambria" panose="02040503050406030204" pitchFamily="18" charset="0"/>
              </a:rPr>
              <a:t>Dinge zu </a:t>
            </a:r>
          </a:p>
          <a:p>
            <a:r>
              <a:rPr lang="de-DE" sz="3300" dirty="0">
                <a:solidFill>
                  <a:srgbClr val="FFFF00"/>
                </a:solidFill>
                <a:latin typeface="Cambria" panose="02040503050406030204" pitchFamily="18" charset="0"/>
              </a:rPr>
              <a:t>sprechen, </a:t>
            </a:r>
          </a:p>
          <a:p>
            <a:r>
              <a:rPr lang="de-DE" sz="3300" dirty="0">
                <a:solidFill>
                  <a:srgbClr val="FFFF00"/>
                </a:solidFill>
                <a:latin typeface="Cambria" panose="02040503050406030204" pitchFamily="18" charset="0"/>
              </a:rPr>
              <a:t>die die </a:t>
            </a:r>
          </a:p>
          <a:p>
            <a:r>
              <a:rPr lang="de-DE" sz="3300" dirty="0">
                <a:solidFill>
                  <a:srgbClr val="FFFF00"/>
                </a:solidFill>
                <a:latin typeface="Cambria" panose="02040503050406030204" pitchFamily="18" charset="0"/>
              </a:rPr>
              <a:t>andere </a:t>
            </a:r>
          </a:p>
          <a:p>
            <a:r>
              <a:rPr lang="de-DE" sz="3300" dirty="0">
                <a:solidFill>
                  <a:srgbClr val="FFFF00"/>
                </a:solidFill>
                <a:latin typeface="Cambria" panose="02040503050406030204" pitchFamily="18" charset="0"/>
              </a:rPr>
              <a:t>Person </a:t>
            </a:r>
          </a:p>
          <a:p>
            <a:r>
              <a:rPr lang="de-DE" sz="3300" dirty="0">
                <a:solidFill>
                  <a:srgbClr val="FFFF00"/>
                </a:solidFill>
                <a:latin typeface="Cambria" panose="02040503050406030204" pitchFamily="18" charset="0"/>
              </a:rPr>
              <a:t>mag.</a:t>
            </a:r>
            <a:endParaRPr lang="en-US" sz="3300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pic>
        <p:nvPicPr>
          <p:cNvPr id="13" name="Picture 2" descr="http://www.clker.com/cliparts/m/J/G/p/l/p/brain-blank-hi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44"/>
          <a:stretch/>
        </p:blipFill>
        <p:spPr bwMode="auto">
          <a:xfrm>
            <a:off x="1299644" y="876022"/>
            <a:ext cx="5131075" cy="598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249642" y="156512"/>
            <a:ext cx="2688412" cy="3840720"/>
            <a:chOff x="6342880" y="398364"/>
            <a:chExt cx="2688412" cy="3840720"/>
          </a:xfrm>
        </p:grpSpPr>
        <p:sp>
          <p:nvSpPr>
            <p:cNvPr id="31" name="Oval Callout 30"/>
            <p:cNvSpPr/>
            <p:nvPr/>
          </p:nvSpPr>
          <p:spPr>
            <a:xfrm>
              <a:off x="6342880" y="398364"/>
              <a:ext cx="2688412" cy="3840720"/>
            </a:xfrm>
            <a:prstGeom prst="wedgeEllipseCallout">
              <a:avLst>
                <a:gd name="adj1" fmla="val -44267"/>
                <a:gd name="adj2" fmla="val 61205"/>
              </a:avLst>
            </a:prstGeom>
            <a:solidFill>
              <a:schemeClr val="bg1"/>
            </a:solidFill>
            <a:ln w="5715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12" descr="http://freepngimages.com/wp-content/uploads/2014/04/kitten_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2283" y="2744352"/>
              <a:ext cx="960667" cy="960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http://www.holidaybarbie2014.com/wp-content/uploads/2014/06/HB-2014-transparent-large-full-doll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427179" y="2586082"/>
              <a:ext cx="1169115" cy="74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http://dc468.4shared.com/img/EwH04ibj/s7/12a0f677688/crayon_blue_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68730">
              <a:off x="6803563" y="2092562"/>
              <a:ext cx="1063141" cy="364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https://upload.wikimedia.org/wikipedia/commons/thumb/a/a0/Soccerball_mask_transparent_background.svg/191px-Soccerball_mask_transparent_background.sv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4862" y="1804898"/>
              <a:ext cx="773089" cy="781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http://pngimg.com/upload/horse_PNG2549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891281" y="548545"/>
              <a:ext cx="901412" cy="1098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http://www.immediateentourage.com/ie/wp-content/uploads/2011/04/Old+Lady+with+a+Purse+by+Immediate+Entourage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943189" y="788073"/>
              <a:ext cx="626752" cy="676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3272173" y="1828800"/>
            <a:ext cx="1299827" cy="1063396"/>
            <a:chOff x="609600" y="3429000"/>
            <a:chExt cx="2757815" cy="2057400"/>
          </a:xfrm>
        </p:grpSpPr>
        <p:pic>
          <p:nvPicPr>
            <p:cNvPr id="21" name="Picture 4" descr="http://cdn3-www.craveonline.com/assets/uploads/gallery/top-10-best-video-game-controller-of-all-time/gamecube_controller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30311">
              <a:off x="630364" y="3858751"/>
              <a:ext cx="1234325" cy="960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 descr="https://d3ui957tjb5bqd.cloudfront.net/images/screenshots/products/18/183/183773/lego_brick-o.jpg?1410616515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9600" y="4806072"/>
              <a:ext cx="987574" cy="680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http://pngimg.com/upload/laptop_PNG591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87046">
              <a:off x="1629542" y="4863197"/>
              <a:ext cx="826570" cy="602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http://news.doddleme.com/wp-content/uploads/2013/05/tv-noise-static1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11261" y="4066031"/>
              <a:ext cx="956154" cy="78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http://www.cliparthut.com/clip-arts/149/minecraft-steve-149149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3429000"/>
              <a:ext cx="721568" cy="959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3661975" y="1428560"/>
            <a:ext cx="1904635" cy="1827987"/>
            <a:chOff x="9762688" y="617479"/>
            <a:chExt cx="2734112" cy="2691078"/>
          </a:xfrm>
        </p:grpSpPr>
        <p:pic>
          <p:nvPicPr>
            <p:cNvPr id="33" name="Picture 12" descr="http://freepngimages.com/wp-content/uploads/2014/04/kitten_2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7245" y="2347890"/>
              <a:ext cx="960667" cy="960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http://www.holidaybarbie2014.com/wp-content/uploads/2014/06/HB-2014-transparent-large-full-doll.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762688" y="1473825"/>
              <a:ext cx="1169115" cy="74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http://dc468.4shared.com/img/EwH04ibj/s7/12a0f677688/crayon_blue_2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68730">
              <a:off x="10796996" y="2050577"/>
              <a:ext cx="1063142" cy="581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 descr="https://upload.wikimedia.org/wikipedia/commons/thumb/a/a0/Soccerball_mask_transparent_background.svg/191px-Soccerball_mask_transparent_background.svg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1721" y="1957298"/>
              <a:ext cx="773089" cy="781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http://pngimg.com/upload/horse_PNG2549.pn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72563" y="617479"/>
              <a:ext cx="901412" cy="1098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8" descr="http://www.immediateentourage.com/ie/wp-content/uploads/2011/04/Old+Lady+with+a+Purse+by+Immediate+Entourage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870048" y="940473"/>
              <a:ext cx="626752" cy="676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C8EAEC0A-B88E-42A2-9063-7F119DCDD06F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244675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5.55556E-7 -2.96296E-6 L -0.12691 -0.015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54" y="-7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373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38800" y="187909"/>
            <a:ext cx="342900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300" dirty="0">
                <a:solidFill>
                  <a:prstClr val="white"/>
                </a:solidFill>
                <a:latin typeface="Cambria" panose="02040503050406030204" pitchFamily="18" charset="0"/>
              </a:rPr>
              <a:t>Einige Wörter, die </a:t>
            </a:r>
          </a:p>
          <a:p>
            <a:pPr algn="r"/>
            <a:r>
              <a:rPr lang="de-DE" sz="3300" dirty="0">
                <a:solidFill>
                  <a:prstClr val="white"/>
                </a:solidFill>
                <a:latin typeface="Cambria" panose="02040503050406030204" pitchFamily="18" charset="0"/>
              </a:rPr>
              <a:t>du nutzen </a:t>
            </a:r>
          </a:p>
          <a:p>
            <a:pPr algn="r"/>
            <a:r>
              <a:rPr lang="de-DE" sz="3300" dirty="0">
                <a:solidFill>
                  <a:prstClr val="white"/>
                </a:solidFill>
                <a:latin typeface="Cambria" panose="02040503050406030204" pitchFamily="18" charset="0"/>
              </a:rPr>
              <a:t>kannst</a:t>
            </a:r>
          </a:p>
          <a:p>
            <a:pPr algn="r"/>
            <a:r>
              <a:rPr lang="de-DE" sz="3300" dirty="0">
                <a:solidFill>
                  <a:prstClr val="white"/>
                </a:solidFill>
                <a:latin typeface="Cambria" panose="02040503050406030204" pitchFamily="18" charset="0"/>
              </a:rPr>
              <a:t>Der Erwachsene </a:t>
            </a:r>
          </a:p>
          <a:p>
            <a:pPr algn="r"/>
            <a:r>
              <a:rPr lang="de-DE" sz="3300" dirty="0">
                <a:solidFill>
                  <a:prstClr val="white"/>
                </a:solidFill>
                <a:latin typeface="Cambria" panose="02040503050406030204" pitchFamily="18" charset="0"/>
              </a:rPr>
              <a:t>bei dir kann dir </a:t>
            </a:r>
          </a:p>
          <a:p>
            <a:pPr algn="r"/>
            <a:r>
              <a:rPr lang="de-DE" sz="3300" dirty="0">
                <a:solidFill>
                  <a:prstClr val="white"/>
                </a:solidFill>
                <a:latin typeface="Cambria" panose="02040503050406030204" pitchFamily="18" charset="0"/>
              </a:rPr>
              <a:t>das Blatt als Hilfe </a:t>
            </a:r>
          </a:p>
          <a:p>
            <a:pPr algn="r"/>
            <a:r>
              <a:rPr lang="de-DE" sz="3300" dirty="0">
                <a:solidFill>
                  <a:prstClr val="white"/>
                </a:solidFill>
                <a:latin typeface="Cambria" panose="02040503050406030204" pitchFamily="18" charset="0"/>
              </a:rPr>
              <a:t>geben. </a:t>
            </a:r>
            <a:endParaRPr lang="en-US" sz="330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B38E5F-49FF-485C-A2BF-78F8070735C5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AD328D-6AAE-9821-2868-31B0D9164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97895" y="1058212"/>
            <a:ext cx="6339840" cy="4754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1271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8" descr="http://1.bp.blogspot.com/_2kjisMm3M9Y/R1DgaSEF-UI/AAAAAAAACEs/6hMxsZRvLoE/s400/VV7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346" y="1038158"/>
            <a:ext cx="5847226" cy="4816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5800" y="1219200"/>
              <a:ext cx="2133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 Etwas Nettes, </a:t>
              </a:r>
            </a:p>
            <a:p>
              <a:pPr algn="ctr"/>
              <a:r>
                <a:rPr lang="de-DE" sz="2200" b="1" dirty="0"/>
                <a:t>das du über das,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sagen kannst</a:t>
              </a:r>
              <a:endParaRPr lang="en-US" sz="22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5800" y="1295400"/>
              <a:ext cx="20295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  <a:r>
                <a:rPr lang="de-DE" sz="2200" dirty="0"/>
                <a:t>was </a:t>
              </a:r>
            </a:p>
            <a:p>
              <a:pPr algn="ctr"/>
              <a:r>
                <a:rPr lang="de-DE" sz="2200" dirty="0"/>
                <a:t>du siehst, </a:t>
              </a:r>
            </a:p>
            <a:p>
              <a:pPr algn="ctr"/>
              <a:r>
                <a:rPr lang="de-DE" sz="2200" dirty="0"/>
                <a:t>stellen könntest</a:t>
              </a:r>
              <a:endParaRPr lang="en-US" sz="2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61846" y="2438400"/>
            <a:ext cx="2438399" cy="1676400"/>
            <a:chOff x="10020300" y="3670300"/>
            <a:chExt cx="2438399" cy="1676400"/>
          </a:xfrm>
        </p:grpSpPr>
        <p:sp>
          <p:nvSpPr>
            <p:cNvPr id="5" name="Oval Callout 4"/>
            <p:cNvSpPr/>
            <p:nvPr/>
          </p:nvSpPr>
          <p:spPr>
            <a:xfrm>
              <a:off x="10020300" y="3670300"/>
              <a:ext cx="2438399" cy="1676400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287000" y="3921204"/>
              <a:ext cx="19811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dirty="0"/>
                <a:t>Sieht aus, als </a:t>
              </a:r>
            </a:p>
            <a:p>
              <a:pPr algn="ctr"/>
              <a:r>
                <a:rPr lang="de-DE" sz="2200" dirty="0"/>
                <a:t>ob du auf </a:t>
              </a:r>
            </a:p>
            <a:p>
              <a:pPr algn="ctr"/>
              <a:r>
                <a:rPr lang="de-DE" sz="2200" dirty="0"/>
                <a:t>Batman stehst.</a:t>
              </a:r>
              <a:endParaRPr lang="en-US" sz="2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614246" y="3733800"/>
            <a:ext cx="2438399" cy="1676400"/>
            <a:chOff x="10020300" y="3670300"/>
            <a:chExt cx="2438399" cy="1676400"/>
          </a:xfrm>
        </p:grpSpPr>
        <p:sp>
          <p:nvSpPr>
            <p:cNvPr id="16" name="Oval Callout 15"/>
            <p:cNvSpPr/>
            <p:nvPr/>
          </p:nvSpPr>
          <p:spPr>
            <a:xfrm>
              <a:off x="10020300" y="3670300"/>
              <a:ext cx="2438399" cy="1676400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87000" y="4203700"/>
              <a:ext cx="198119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 </a:t>
              </a:r>
              <a:r>
                <a:rPr lang="en-US" sz="2200" dirty="0" err="1"/>
                <a:t>Cooles</a:t>
              </a:r>
              <a:r>
                <a:rPr lang="en-US" sz="2200" dirty="0"/>
                <a:t> Shirt.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553200" y="4876800"/>
            <a:ext cx="2438399" cy="1676400"/>
            <a:chOff x="10020300" y="3670300"/>
            <a:chExt cx="2438399" cy="1676400"/>
          </a:xfrm>
        </p:grpSpPr>
        <p:sp>
          <p:nvSpPr>
            <p:cNvPr id="25" name="Oval Callout 24"/>
            <p:cNvSpPr/>
            <p:nvPr/>
          </p:nvSpPr>
          <p:spPr>
            <a:xfrm>
              <a:off x="10020300" y="3670300"/>
              <a:ext cx="2438399" cy="1676400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287000" y="4203700"/>
              <a:ext cx="19811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dirty="0"/>
                <a:t> Woher hast du </a:t>
              </a:r>
            </a:p>
            <a:p>
              <a:pPr algn="ctr"/>
              <a:r>
                <a:rPr lang="de-DE" sz="2200" dirty="0"/>
                <a:t>dieses Shirt?</a:t>
              </a:r>
              <a:endParaRPr lang="en-US" sz="22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422529" y="0"/>
            <a:ext cx="5521063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300" dirty="0" err="1">
                <a:solidFill>
                  <a:srgbClr val="FF0000"/>
                </a:solidFill>
                <a:latin typeface="Cambria" panose="02040503050406030204" pitchFamily="18" charset="0"/>
              </a:rPr>
              <a:t>Beispiel</a:t>
            </a:r>
            <a:r>
              <a:rPr lang="en-US" sz="3300" dirty="0">
                <a:solidFill>
                  <a:srgbClr val="FF0000"/>
                </a:solidFill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de-DE" sz="1600" dirty="0">
                <a:solidFill>
                  <a:srgbClr val="FF0000"/>
                </a:solidFill>
                <a:latin typeface="Cambria" panose="02040503050406030204" pitchFamily="18" charset="0"/>
              </a:rPr>
              <a:t> (Klicke weiter, damit verschiedene Textoptionen erscheinen)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C891C0-B254-4070-A60D-582A52399C08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57583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2" name="Explosion 1 1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9" name="Explosion 1 8"/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  <p:pic>
        <p:nvPicPr>
          <p:cNvPr id="11" name="Picture 4" descr="MadelineHomecoming2007.jpg image by EmArtiste"/>
          <p:cNvPicPr>
            <a:picLocks noChangeAspect="1" noChangeArrowheads="1"/>
          </p:cNvPicPr>
          <p:nvPr/>
        </p:nvPicPr>
        <p:blipFill>
          <a:blip r:embed="rId2" cstate="email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14400"/>
            <a:ext cx="4572000" cy="5281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00496" y="152400"/>
            <a:ext cx="7617791" cy="6001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3300" dirty="0">
                <a:latin typeface="Cambria" panose="02040503050406030204" pitchFamily="18" charset="0"/>
              </a:rPr>
              <a:t> Probiere das jetzt selbst aus!  Viel Erfolg!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703BA8-015D-4E49-A907-B9F754511DC8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410695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farm3.static.flickr.com/2456/3740230966_4d4f2c3e3d.jpg"/>
          <p:cNvPicPr>
            <a:picLocks noChangeAspect="1" noChangeArrowheads="1"/>
          </p:cNvPicPr>
          <p:nvPr/>
        </p:nvPicPr>
        <p:blipFill>
          <a:blip r:embed="rId2" cstate="email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32" y="1600200"/>
            <a:ext cx="5829560" cy="377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6270719-166E-1925-FD03-11CDC2ED061D}"/>
              </a:ext>
            </a:extLst>
          </p:cNvPr>
          <p:cNvGrpSpPr/>
          <p:nvPr/>
        </p:nvGrpSpPr>
        <p:grpSpPr>
          <a:xfrm>
            <a:off x="5410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C78E5D2A-583D-D039-BAA1-02C4672E1FC8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BC5153-17B5-BE70-FD46-7072C7D1550B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6EFC93-16A1-88C4-015D-C5D4352D3325}"/>
              </a:ext>
            </a:extLst>
          </p:cNvPr>
          <p:cNvGrpSpPr/>
          <p:nvPr/>
        </p:nvGrpSpPr>
        <p:grpSpPr>
          <a:xfrm>
            <a:off x="5715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B3BB7DCB-9BCD-838F-598D-8F3F8A858C93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F41928-DC4E-FDFB-AE2A-1322A15E51B8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8902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kidzfunonline.com/wp-content/uploads/2010/07/DSC04066_edited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85800"/>
            <a:ext cx="4820064" cy="571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192237-1186-4983-8BBC-5CBF1EA86E36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4ABE56-E3FC-E978-A2A9-37116D33CB64}"/>
              </a:ext>
            </a:extLst>
          </p:cNvPr>
          <p:cNvGrpSpPr/>
          <p:nvPr/>
        </p:nvGrpSpPr>
        <p:grpSpPr>
          <a:xfrm>
            <a:off x="152400" y="7620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8B48ADD9-146D-465B-8B59-7EAFEB9A5CAC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C19CB53-67BA-DF8A-0BD9-3B52F6993FCC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C613B16-360B-19A6-FAB1-0CABF3D45634}"/>
              </a:ext>
            </a:extLst>
          </p:cNvPr>
          <p:cNvGrpSpPr/>
          <p:nvPr/>
        </p:nvGrpSpPr>
        <p:grpSpPr>
          <a:xfrm>
            <a:off x="457200" y="24384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3EF07F89-97E0-E9C2-7165-1A9503336B14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7CD0237-0A97-80D9-7F16-F39DFECF5AEC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7700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ball.jpg image by dezb9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5715000" cy="5715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8868113-A521-5B60-B3D2-00C645D2D7F2}"/>
              </a:ext>
            </a:extLst>
          </p:cNvPr>
          <p:cNvGrpSpPr/>
          <p:nvPr/>
        </p:nvGrpSpPr>
        <p:grpSpPr>
          <a:xfrm>
            <a:off x="5257800" y="7620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8E06E486-D86C-A813-9434-34A535C8B8FA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449CEC-5E80-489C-D86C-19B9D9380A6B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83F6B-7567-2539-0055-422EE54B53B8}"/>
              </a:ext>
            </a:extLst>
          </p:cNvPr>
          <p:cNvGrpSpPr/>
          <p:nvPr/>
        </p:nvGrpSpPr>
        <p:grpSpPr>
          <a:xfrm>
            <a:off x="5562600" y="24384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B1AC0C6F-1DF4-9A0C-C79A-C78B749FB736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213A00E-E09E-52B6-C531-A203BFEBDDB8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3874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farm1.static.flickr.com/218/488564288_cd886b556b.jpg?v=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60713"/>
            <a:ext cx="5791200" cy="5593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2358FD4-2AE8-45F0-AD41-C632163013C0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B49DC5-CEEB-A8C1-D4FC-7E524D0FB937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4DCD2BE3-CD63-4033-1732-2058AF6AC2DE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BA50E1-C1DC-2E26-F109-5DBAC8DD800B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1B7438-9616-A31A-E516-46654FD86708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1242B89C-BEAE-6E9F-63AA-E0E370BA26D7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303DC48-92E6-3D96-AD54-CC49EC63266B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2949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media5.dropshots.com/photos/149015/20080507/b_18443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6183992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5C6E4FF-EB48-EDE0-E239-043A15E1A389}"/>
              </a:ext>
            </a:extLst>
          </p:cNvPr>
          <p:cNvGrpSpPr/>
          <p:nvPr/>
        </p:nvGrpSpPr>
        <p:grpSpPr>
          <a:xfrm>
            <a:off x="5334000" y="7620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6BA66E12-5983-9D49-F961-ED33524127B9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E2237E-F2CD-0920-A168-DB8CFFD10DD9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EB4187-B033-7CEC-E1ED-E4C2023EF1B2}"/>
              </a:ext>
            </a:extLst>
          </p:cNvPr>
          <p:cNvGrpSpPr/>
          <p:nvPr/>
        </p:nvGrpSpPr>
        <p:grpSpPr>
          <a:xfrm>
            <a:off x="5638800" y="24384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4B974B97-D9A8-CBB4-F868-5E7923C45052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705CA35-7FF0-02E1-CC69-269ECCDC03B0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0878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6" descr="http://media.nscdn.com/uploads/cache/images/1280281424-892004-600x902-1280280795IMGP676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424" y="830037"/>
            <a:ext cx="4745576" cy="586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362BAA1-C388-490C-AE52-2A05C1C15536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EFF10F-6EC5-5547-4DA8-B5E2B2207ABE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EE9BA5FC-941B-CC05-4FDD-48EEC57A6CA3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5433BE-3FFC-E916-CEBC-E713ED6753EA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40C047-34FF-BB39-400F-2C2608BA6B2B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40BCCA54-FB87-313B-147F-69647DC205A7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DAFE77-AAE1-F85D-70BF-1EABF11DBE9C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4864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http://sphotos.ak.fbcdn.net/hphotos-ak-ash2/hs016.ash2/34145_402870654038_597944038_4610123_3541774_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42" y="974784"/>
            <a:ext cx="3755916" cy="5629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1241709-594F-F06A-4043-3E80C518EB56}"/>
              </a:ext>
            </a:extLst>
          </p:cNvPr>
          <p:cNvGrpSpPr/>
          <p:nvPr/>
        </p:nvGrpSpPr>
        <p:grpSpPr>
          <a:xfrm>
            <a:off x="5181600" y="7620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98BD7F21-85ED-05A3-3189-AE38F90C6BFD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6A38D38-68F3-133B-CB90-229885C514FB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5B45E9F-7D70-40E6-2B83-F5E3D94E60BA}"/>
              </a:ext>
            </a:extLst>
          </p:cNvPr>
          <p:cNvGrpSpPr/>
          <p:nvPr/>
        </p:nvGrpSpPr>
        <p:grpSpPr>
          <a:xfrm>
            <a:off x="5486400" y="24384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0DA8DB7C-EEEA-E6B4-8245-F1D35CA33505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F846683-DACD-FC6F-47B6-FB5398284CF7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8998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108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" descr="http://sphotos.ak.fbcdn.net/hphotos-ak-snc4/hs013.snc4/34023_402870719038_597944038_4610129_7048125_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47800"/>
            <a:ext cx="6136641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93C4AF4-2C61-45EA-B8B0-DC1F8FB48896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CC5E84E-AE92-7CB4-04CF-CCDAA6E2A0BA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C6568CE2-A379-8F75-F102-0A47CFFDEA8C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ECEE48-B336-51AF-4CB0-777ED8175F60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44B9760-ADF5-B7EB-76DB-4650503C48C5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3" name="Explosion 1 8">
              <a:extLst>
                <a:ext uri="{FF2B5EF4-FFF2-40B4-BE49-F238E27FC236}">
                  <a16:creationId xmlns:a16="http://schemas.microsoft.com/office/drawing/2014/main" id="{BA7125F2-881E-12AA-DC3B-757CC14BF428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FAA911-1F9B-1DFF-E529-1E97A1DA492A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766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http://sphotos.ak.fbcdn.net/hphotos-ak-snc4/hs095.snc4/36112_402870504038_597944038_4610107_3173325_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921" y="1563350"/>
            <a:ext cx="5909356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17F1D9A-2FBD-47C5-97D6-D885867023A3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2A959D-7C23-2873-B961-7BCCC49E0670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2ED4BC35-8060-766A-EB86-827AF6E8551C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FC72DCA-CAC6-EEE6-A912-893BF06DEAA4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0B20DD-0160-E00A-E6B3-D5BA85B5C001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56C46CE6-3074-447B-4ED6-A9F29C573D54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FCF5232-3756-0378-869D-F6EDEE72ADB2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3938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sphotos.ak.fbcdn.net/hphotos-ak-snc4/hs109.snc4/35790_402870524038_597944038_4610109_8378183_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6281299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2E08D1B-3E34-7A71-4B7A-FEA2D0FB1E4C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23" name="Explosion 1 1">
              <a:extLst>
                <a:ext uri="{FF2B5EF4-FFF2-40B4-BE49-F238E27FC236}">
                  <a16:creationId xmlns:a16="http://schemas.microsoft.com/office/drawing/2014/main" id="{724208A3-5CE6-BF07-788D-E3B98EFBAE86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545446A-CFA2-DE74-835C-FC2F1392F61E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C0CA69E-0F9F-2B91-C45C-E21676558FD5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26" name="Explosion 1 8">
              <a:extLst>
                <a:ext uri="{FF2B5EF4-FFF2-40B4-BE49-F238E27FC236}">
                  <a16:creationId xmlns:a16="http://schemas.microsoft.com/office/drawing/2014/main" id="{7ADBD356-0AE7-FBA5-6B29-F53255E6D3B3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5AD88DF-C759-51AC-D93A-42357ACBDAE7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63893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stacysbigpicture.typepad.com/.a/6a00d8341cf8e053ef011279190b3d28a4-800w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75150"/>
            <a:ext cx="6426506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8E3EB0E-4FCB-4D7B-A69E-62B1D37DB39C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B185AB3-BA7E-275B-9565-3EE0E99F6D3E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4C2142FA-5216-4AA8-6F79-80AD9B425EF8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FFD03C-66CA-B915-FFE8-005D590C5587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03A27F-597D-1840-EEAD-ED42B4E265F9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732D4262-77BB-606B-3CCA-B9D27A99E70B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0740CF9-2F85-E31A-E981-31F2B50E91C6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6975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www.danzfamily.com/archives/blogphotos/08/946-drew-new-shoes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85900"/>
            <a:ext cx="6197598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1023008-41D0-EE35-0DF7-52F9C48079D4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17" name="Explosion 1 1">
              <a:extLst>
                <a:ext uri="{FF2B5EF4-FFF2-40B4-BE49-F238E27FC236}">
                  <a16:creationId xmlns:a16="http://schemas.microsoft.com/office/drawing/2014/main" id="{D20638B3-9FC1-6C29-CA1F-D995489C37EC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BDD1A28-74A4-3273-BEB9-D8867609D702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65B1773-EA30-2312-39F9-65F7F8FF1288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20" name="Explosion 1 8">
              <a:extLst>
                <a:ext uri="{FF2B5EF4-FFF2-40B4-BE49-F238E27FC236}">
                  <a16:creationId xmlns:a16="http://schemas.microsoft.com/office/drawing/2014/main" id="{42890F10-CC09-33A1-6BF9-C5C0CD6AE495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9F5E86-50FE-4791-5B2D-47ABBC3988C4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027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photos23.flickr.com/28734161_1f6df71bb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844" y="1675150"/>
            <a:ext cx="6235263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AE57F08-89EB-4729-88F2-44A4ECDE21BF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AC330CA-399F-BC5E-7083-11E15D3A957F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1607D4F9-AACA-CF95-D53E-6F19EB58834D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4AAC6A0-7683-6054-80F6-C7C1AA877BCF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A76B13-F737-06D8-1A03-091CA15AB15F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553A5F01-66D7-75C8-1E41-802B0D96E4F6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CE8BF98-DC38-71C6-D45D-D2A3B518F09C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7837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June_9c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6270172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54E5321-2A71-3A0D-610C-9FE4EEFEBC9D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17" name="Explosion 1 1">
              <a:extLst>
                <a:ext uri="{FF2B5EF4-FFF2-40B4-BE49-F238E27FC236}">
                  <a16:creationId xmlns:a16="http://schemas.microsoft.com/office/drawing/2014/main" id="{B671F9ED-D96B-2224-1E5E-90692F92FF63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7688674-E187-ED93-BA1A-9B06F41A2ED2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67052DE-182E-AEFD-AA1A-54416A514A34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20" name="Explosion 1 8">
              <a:extLst>
                <a:ext uri="{FF2B5EF4-FFF2-40B4-BE49-F238E27FC236}">
                  <a16:creationId xmlns:a16="http://schemas.microsoft.com/office/drawing/2014/main" id="{F342A9EF-F6A7-4031-AAC8-6771AB6FB55C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7617B8-7213-CFE4-D172-AE43C4780E84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0190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396" y="1258550"/>
            <a:ext cx="6139204" cy="45602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AA2E19E-E944-40F5-A8FA-B33C9E28224A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3AFEF94-B614-F26F-F9D3-72E2A55CEB99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7" name="Explosion 1 1">
              <a:extLst>
                <a:ext uri="{FF2B5EF4-FFF2-40B4-BE49-F238E27FC236}">
                  <a16:creationId xmlns:a16="http://schemas.microsoft.com/office/drawing/2014/main" id="{C0A75A40-7A69-BDE5-5B5F-D1F08D8E9E2D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CB7B731-11F9-F0E5-81B1-4667D90C58C6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648BDDF-318A-C4B2-B443-EC550071D9AF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399299E7-5594-A047-F46C-11A00CBF84F0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0CA80D-A2DE-E1EC-84D4-AF92A15D2378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8889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1.bp.blogspot.com/_vlbCSq9f-VE/S3yCJ1IPM5I/AAAAAAAAAfI/6aGk1WcteMQ/s320/03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51" y="1181100"/>
            <a:ext cx="5257800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2B14196-D5D9-8E2C-62FD-CB5DA9BF4B70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17" name="Explosion 1 1">
              <a:extLst>
                <a:ext uri="{FF2B5EF4-FFF2-40B4-BE49-F238E27FC236}">
                  <a16:creationId xmlns:a16="http://schemas.microsoft.com/office/drawing/2014/main" id="{AAE40223-A6EA-AF34-CE62-D6ECA69D51A5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60A12E7-91B3-7EAC-32F7-C261A5929D5F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490263-DB82-67E7-2D8B-1AFB34DE0AE3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20" name="Explosion 1 8">
              <a:extLst>
                <a:ext uri="{FF2B5EF4-FFF2-40B4-BE49-F238E27FC236}">
                  <a16:creationId xmlns:a16="http://schemas.microsoft.com/office/drawing/2014/main" id="{AA9165E6-F66F-2C0F-ACA3-C65E8869945A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64B67F-E37C-CFE0-4D04-0D26321CC70B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984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://1.bp.blogspot.com/_QH0Xe6yqrnw/S7kElSZsiaI/AAAAAAAABL4/F3z1mSk_e5k/s400/Dad%27s+sweater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33400"/>
            <a:ext cx="5862492" cy="5656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908D22-2253-4EF3-8CB2-27D66F001AA3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9750AA0-DEE7-294E-E734-80AEFFFCBF7B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E4AACC9C-FD08-3794-4FBC-E9EC67DFFF6F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1EA5BA-6920-DF1B-E306-531BD17F0102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4726C9-0BE9-2FFB-403E-71C595573497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3" name="Explosion 1 8">
              <a:extLst>
                <a:ext uri="{FF2B5EF4-FFF2-40B4-BE49-F238E27FC236}">
                  <a16:creationId xmlns:a16="http://schemas.microsoft.com/office/drawing/2014/main" id="{B2FC6B80-7499-A9F1-3FED-76E80769E976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BA2DB22-BE6C-77EA-BA9D-20FB4EE0D9D2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622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9386BA8-681A-C3F9-8524-8AFD36892A2B}"/>
              </a:ext>
            </a:extLst>
          </p:cNvPr>
          <p:cNvGrpSpPr/>
          <p:nvPr/>
        </p:nvGrpSpPr>
        <p:grpSpPr>
          <a:xfrm>
            <a:off x="76200" y="76200"/>
            <a:ext cx="9048471" cy="6762790"/>
            <a:chOff x="76200" y="76200"/>
            <a:chExt cx="9048471" cy="67627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4B3E6F-5827-DB2E-FA3A-2CE156677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" y="76200"/>
              <a:ext cx="9048471" cy="676279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15EB31-35BB-AA5C-15B0-A34E5702C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7800" y="762000"/>
              <a:ext cx="2209800" cy="165445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C092E24-6ECD-58B1-7153-087F62086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1600" y="3429000"/>
              <a:ext cx="2564795" cy="1920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92362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640" y="838200"/>
            <a:ext cx="6742760" cy="570025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CAE75FF-D12C-5B5F-FC1B-C54E452FD4EA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7" name="Explosion 1 1">
              <a:extLst>
                <a:ext uri="{FF2B5EF4-FFF2-40B4-BE49-F238E27FC236}">
                  <a16:creationId xmlns:a16="http://schemas.microsoft.com/office/drawing/2014/main" id="{BDC4916F-9ECE-5BD0-1776-44E61A3DA106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74C0FA-EAF9-4DF8-3053-F0E15139A628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57866F-BBFB-F6A8-4288-5778F87EC216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3" name="Explosion 1 8">
              <a:extLst>
                <a:ext uri="{FF2B5EF4-FFF2-40B4-BE49-F238E27FC236}">
                  <a16:creationId xmlns:a16="http://schemas.microsoft.com/office/drawing/2014/main" id="{21C0EFB5-8B5F-DD85-5AAC-59F4170BA5A4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597042-D6A5-252E-197F-CA54C7FB0E9C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3483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http://blog.artprize.org/wp-content/uploads/2009/09/wristband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89"/>
          <a:stretch/>
        </p:blipFill>
        <p:spPr bwMode="auto">
          <a:xfrm>
            <a:off x="512449" y="457200"/>
            <a:ext cx="5070977" cy="5802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4A69EF5-9E5D-9C18-9186-401F2E0B0266}"/>
              </a:ext>
            </a:extLst>
          </p:cNvPr>
          <p:cNvGrpSpPr/>
          <p:nvPr/>
        </p:nvGrpSpPr>
        <p:grpSpPr>
          <a:xfrm>
            <a:off x="5486400" y="7620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EA418BA6-F75F-AF7B-BF97-B2A133BAB45E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D74A1DE-A851-18C4-9E9C-1D5D7149648C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301A8A-6129-1FC7-E02A-7076808EAA1E}"/>
              </a:ext>
            </a:extLst>
          </p:cNvPr>
          <p:cNvGrpSpPr/>
          <p:nvPr/>
        </p:nvGrpSpPr>
        <p:grpSpPr>
          <a:xfrm>
            <a:off x="5791200" y="24384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9F92EDD3-F65A-75F9-0275-A046F4FF7053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E3120CE-5BFF-0A63-EB8F-509FE2A39253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70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pinksugarbakery.com/zencart/images/link-bracelet-on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14400"/>
            <a:ext cx="5784033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BB4014-4A58-4E70-A9C2-FE833A5573F7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8D3B5CF-0094-E718-6A12-C96E94920E36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D7A33ADD-C7E2-DD02-96B4-39B82996D934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F8D08F2-D27A-C35B-32FB-D8C0AA7CCA76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11953C-55E9-ABC8-3AAA-C923AB911A8A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9545C435-A78A-4E24-2CF1-7DA4B3D5BF2D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F6C8F1C-38C9-F6D9-CFDC-48C71ED45843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4142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media.masslive.com/entertainment/photo/unlisted-ring-2jpg-ac8127ce66798200_large.jpg"/>
          <p:cNvPicPr>
            <a:picLocks noChangeAspect="1" noChangeArrowheads="1"/>
          </p:cNvPicPr>
          <p:nvPr/>
        </p:nvPicPr>
        <p:blipFill>
          <a:blip r:embed="rId2" cstate="email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60120"/>
            <a:ext cx="6515100" cy="5212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3153F1E-AA6F-D7A6-F62C-7F9A9901470E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17" name="Explosion 1 1">
              <a:extLst>
                <a:ext uri="{FF2B5EF4-FFF2-40B4-BE49-F238E27FC236}">
                  <a16:creationId xmlns:a16="http://schemas.microsoft.com/office/drawing/2014/main" id="{B6326D6C-7C57-D856-69B0-1B95C9684C6F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045284-896F-7FAE-B636-B6FC5DC203CB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C4B76E-75C5-D215-A396-11435A77FFB6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20" name="Explosion 1 8">
              <a:extLst>
                <a:ext uri="{FF2B5EF4-FFF2-40B4-BE49-F238E27FC236}">
                  <a16:creationId xmlns:a16="http://schemas.microsoft.com/office/drawing/2014/main" id="{EC3FD3FF-5492-67CD-D234-DA20DF68D266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A54F5E4-F9F0-B68B-743D-0278960B4A71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5627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ttp://3.bp.blogspot.com/_V7lJdZi_T9A/S7lR7T1SPGI/AAAAAAAASHg/Sbgdyumh_xI/s1600/Daneen+Baird+in+Kate+Spade+Leisl+Eyeglasse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48500"/>
            <a:ext cx="7661488" cy="2475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3F8C456-5E70-4C4D-B458-A4E10683B0A3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019579-5296-1BD6-DDEB-46A5A682C02B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7F00AC57-057C-A047-080E-0E62730EB82A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BBFBFA-8F90-10CB-12C0-45BE3C0C8784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1D6EDA-4E0D-F555-9A45-A8E5091B3D21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2E6BA5D9-5795-6F24-35BF-DF1E8845B4C6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04028E-DA6F-C885-0C81-1CDF7AB2F1B6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876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t2.gstatic.com/images?q=tbn:otyq1QpFHNEfnM:http://img99.imageshack.us/img99/9905/rallytimerbb2.jpg&amp;t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" y="1765300"/>
            <a:ext cx="5357636" cy="401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0BF4F56-B861-68C0-BE1C-32F9934C03F3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17" name="Explosion 1 1">
              <a:extLst>
                <a:ext uri="{FF2B5EF4-FFF2-40B4-BE49-F238E27FC236}">
                  <a16:creationId xmlns:a16="http://schemas.microsoft.com/office/drawing/2014/main" id="{2BD91FCE-5A90-DD75-3B91-7A17994519A4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D139719-6DE4-08C3-3217-8E3CD0C16AF2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A9889D8-6E1E-4319-4204-26A629219CE9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20" name="Explosion 1 8">
              <a:extLst>
                <a:ext uri="{FF2B5EF4-FFF2-40B4-BE49-F238E27FC236}">
                  <a16:creationId xmlns:a16="http://schemas.microsoft.com/office/drawing/2014/main" id="{C0F0C329-9310-1D38-4C42-F1D0FD9E12B6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F609104-3E39-ED1B-08C6-9E9ED7B0AA68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0775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CB93B9-1138-404F-87DD-79411C255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33113" y="1872191"/>
            <a:ext cx="5771845" cy="324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426B4F8-F4CB-F0EA-1DE7-3F3691112746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17" name="Explosion 1 1">
              <a:extLst>
                <a:ext uri="{FF2B5EF4-FFF2-40B4-BE49-F238E27FC236}">
                  <a16:creationId xmlns:a16="http://schemas.microsoft.com/office/drawing/2014/main" id="{4D01BD8A-CD86-C505-A9BF-F52B8F433B04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99ED2F7-EF47-9007-9655-36D27B1BD6DF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A7A9237-8A31-F1FA-8D8D-DE57CBD76F3C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20" name="Explosion 1 8">
              <a:extLst>
                <a:ext uri="{FF2B5EF4-FFF2-40B4-BE49-F238E27FC236}">
                  <a16:creationId xmlns:a16="http://schemas.microsoft.com/office/drawing/2014/main" id="{5C68DD92-BB02-644C-A0A6-4686F5ABB4FE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5465D74-BF9D-82A9-D990-CCE32827DB9E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6865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9" descr="C:\Users\Joel\AppData\Local\Microsoft\Windows\Temporary Internet Files\Content.IE5\PCI1B307\MP900422199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5562600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DA00314-06AF-7791-E1E0-4BB2687A7FE9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17" name="Explosion 1 1">
              <a:extLst>
                <a:ext uri="{FF2B5EF4-FFF2-40B4-BE49-F238E27FC236}">
                  <a16:creationId xmlns:a16="http://schemas.microsoft.com/office/drawing/2014/main" id="{1ED95F60-3367-A6F5-9D8C-BDBFB6F6998E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D63E9A-8CA1-2420-FC8A-D9E0BDA596A1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3F1B63-2F4B-7077-8CF7-696943FCBE14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20" name="Explosion 1 8">
              <a:extLst>
                <a:ext uri="{FF2B5EF4-FFF2-40B4-BE49-F238E27FC236}">
                  <a16:creationId xmlns:a16="http://schemas.microsoft.com/office/drawing/2014/main" id="{53D9D543-523C-1947-E353-54530D171130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DE550CA-6D34-444F-B7AD-E811521C8985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355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252084-B8F9-4EBB-906E-D9CBC7029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815" y="880724"/>
            <a:ext cx="3824685" cy="5096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BB9F784-DA70-A110-4DA5-FB3F075177D9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17" name="Explosion 1 1">
              <a:extLst>
                <a:ext uri="{FF2B5EF4-FFF2-40B4-BE49-F238E27FC236}">
                  <a16:creationId xmlns:a16="http://schemas.microsoft.com/office/drawing/2014/main" id="{D9C9B6D0-FB86-0B69-05AD-930F02891804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888122-5B89-18F5-F30C-87C417EECDED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D16BED-615C-3F37-E4B6-FEE2AD98E62E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20" name="Explosion 1 8">
              <a:extLst>
                <a:ext uri="{FF2B5EF4-FFF2-40B4-BE49-F238E27FC236}">
                  <a16:creationId xmlns:a16="http://schemas.microsoft.com/office/drawing/2014/main" id="{921788C0-7918-FA8A-A495-F59C2C64237B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82707A-CEA1-2A10-208A-FC3ED42FB3D2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225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890DA597-B0CF-4B98-A743-283D800CC9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03046" y="1645388"/>
            <a:ext cx="4261509" cy="3993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41BEBC8-4AB0-B9D1-DC52-2809C82F2128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17" name="Explosion 1 1">
              <a:extLst>
                <a:ext uri="{FF2B5EF4-FFF2-40B4-BE49-F238E27FC236}">
                  <a16:creationId xmlns:a16="http://schemas.microsoft.com/office/drawing/2014/main" id="{FD5285DE-CF06-4657-A0BB-6AF11AC2A700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B3089A9-759C-CE76-BEF0-0A010F5B85EC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56290F7-F1D6-FBB4-2FD5-7174CF15A92E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20" name="Explosion 1 8">
              <a:extLst>
                <a:ext uri="{FF2B5EF4-FFF2-40B4-BE49-F238E27FC236}">
                  <a16:creationId xmlns:a16="http://schemas.microsoft.com/office/drawing/2014/main" id="{95A871AA-B79A-5EAD-73BE-66EF3B3B1803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377155-2192-7EF3-F49E-AC7E34983AB8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8187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8118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E9C6A45-2ACF-4D39-8158-64CF25872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437537"/>
            <a:ext cx="5570438" cy="393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FDBFA-D1C3-4CF9-B489-14067C1B88E8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964D7A-09FD-2818-A33C-0524EDA1B948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69CF2007-3F77-04E9-1AEC-2603D345A8E9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DC64CB-545D-B807-17C5-4D136A26D637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6B13CE-56E0-6A7A-EF95-9143C235FC52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65B5BF65-E05C-0842-305A-8D5A0034681C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084619-418A-483B-458E-BE717674297F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65951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C4528E2-4092-474A-9ED0-0E1633F6B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058" y="1143000"/>
            <a:ext cx="4931488" cy="4695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844E731-46D2-4623-913D-87E875AA6C7E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C201D9-724F-DB23-BE6E-84239735E191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5A32F110-97CA-5027-5204-43D728F7EF2E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30ACB2C-6F7D-C428-DCC1-20A0BA9CA226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5151F3B-91D7-9032-6402-DF0AF1C1514F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9B33F3CB-B9FD-E2E9-8E97-46422D18C51D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D2039A-7FC1-59DE-9859-F223AE38C3DB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0760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Joel\Documents\1 Joel's saved instructional content 1-31-10\Gretchen's pictures second batch\Gretchen social skills photos\DSC_00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6488290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62FA09B-1414-C57B-0E42-76FA8825F6BC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17" name="Explosion 1 1">
              <a:extLst>
                <a:ext uri="{FF2B5EF4-FFF2-40B4-BE49-F238E27FC236}">
                  <a16:creationId xmlns:a16="http://schemas.microsoft.com/office/drawing/2014/main" id="{ECCA08BE-FCE2-4AB9-B754-7E107BACEA81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71DF0AB-3EA7-D131-E365-F94654CBCA05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BD99C9F-3B53-D998-4F85-00B56BB52A28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20" name="Explosion 1 8">
              <a:extLst>
                <a:ext uri="{FF2B5EF4-FFF2-40B4-BE49-F238E27FC236}">
                  <a16:creationId xmlns:a16="http://schemas.microsoft.com/office/drawing/2014/main" id="{CB61C1FB-3A79-9C48-9ECF-A3C4CB871D50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982A681-F51B-0034-78CD-CE72DD2EE99B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4248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www.jenius.com.au/images_2010/jenius_tasteofsydney2010_cutou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946" y="533400"/>
            <a:ext cx="5365014" cy="5942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1D6DB35-ACE4-4247-B5EF-A011B0FBDE49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F055E0-6B9A-0945-E599-44E964E40DB1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FDC2E73C-4B85-0F66-5D08-069B2197F7BC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47B8B1E-CE65-F73D-6085-69D98B1A0D80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666733-4C2D-B951-C4CE-38967E29A0D2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49A79F05-9A5B-8CE2-3C23-05C790473F30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4C704C-4553-D4FE-3DD6-EF4DDC8ED472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6523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xenophilius.files.wordpress.com/2009/01/443840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6246605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E5C59AB-41CA-4DF5-F812-807F9519BB91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17" name="Explosion 1 1">
              <a:extLst>
                <a:ext uri="{FF2B5EF4-FFF2-40B4-BE49-F238E27FC236}">
                  <a16:creationId xmlns:a16="http://schemas.microsoft.com/office/drawing/2014/main" id="{5304DF69-8CD7-6F5F-8CBF-809667D52964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9C6AB6-C87C-8AB8-1D30-E0B534E96149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B6B8B5-D7C1-E5D6-8331-071F3B9B1C6C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20" name="Explosion 1 8">
              <a:extLst>
                <a:ext uri="{FF2B5EF4-FFF2-40B4-BE49-F238E27FC236}">
                  <a16:creationId xmlns:a16="http://schemas.microsoft.com/office/drawing/2014/main" id="{20F8F346-C459-5B3C-CFAB-7AB9C52586AC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39B7E3C-394C-E0B8-F2E1-0867DAAF2B3E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2433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Joel\AppData\Local\Microsoft\Windows\Temporary Internet Files\Content.IE5\63ZF1NLG\MP900289485[1].jpg"/>
          <p:cNvPicPr>
            <a:picLocks noChangeAspect="1" noChangeArrowheads="1"/>
          </p:cNvPicPr>
          <p:nvPr/>
        </p:nvPicPr>
        <p:blipFill>
          <a:blip r:embed="rId2" cstate="email"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146" y="762000"/>
            <a:ext cx="5638800" cy="563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6FC0321-0F71-4A5D-AA70-A1E290CFE8D2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55480DB-3635-F20A-4CF4-87F5FBC0516A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847AE789-7216-2BFA-D637-EB1B5F4480EC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050B97-C6D5-1D7A-2965-EF009D778412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54E9F78-A624-AF2C-671A-56EE44CAD13E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5D4CEA13-93B7-18D9-2984-04ADF76324CD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CD217A-C149-382A-FFE3-3EC19F6A6E89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4600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49B0DD0-D256-497D-AE6B-0BBAE0E7C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67065" y="1582479"/>
            <a:ext cx="6017389" cy="3521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86D850D-B9A2-4E71-9C42-3C3608810123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D5BF5B8-5E95-C039-D48F-89491C2AED3D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6B217041-7DE2-D5FD-C2C6-7EA9769D2C98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E00A13-40CF-7BDF-0B2C-3414D44476D7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A7DC16-0625-9FFB-537F-FBF733C4AC04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2" name="Explosion 1 8">
              <a:extLst>
                <a:ext uri="{FF2B5EF4-FFF2-40B4-BE49-F238E27FC236}">
                  <a16:creationId xmlns:a16="http://schemas.microsoft.com/office/drawing/2014/main" id="{E1166950-C328-B74F-D319-FDE0D970BB21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9DA921E-DD04-0B12-5C0B-9C1779A900F8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4324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Joel\AppData\Local\Microsoft\Windows\Temporary Internet Files\Content.IE5\SEKQHPXE\MP90034150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22889"/>
            <a:ext cx="5562600" cy="5768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7A5A457-6BDB-F4DA-4C71-4A4610D069D3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17" name="Explosion 1 1">
              <a:extLst>
                <a:ext uri="{FF2B5EF4-FFF2-40B4-BE49-F238E27FC236}">
                  <a16:creationId xmlns:a16="http://schemas.microsoft.com/office/drawing/2014/main" id="{3D509D8E-A109-682C-9D24-8C765BD068C2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30D070-D910-56E5-FAB6-9BD95A49EC83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AB30F6-A605-4E48-FF6A-3437C0420355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20" name="Explosion 1 8">
              <a:extLst>
                <a:ext uri="{FF2B5EF4-FFF2-40B4-BE49-F238E27FC236}">
                  <a16:creationId xmlns:a16="http://schemas.microsoft.com/office/drawing/2014/main" id="{9E1D277F-CA7D-C899-1C34-6928CEC38686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720D21-948B-EE25-2110-99622092EBBC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6073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C:\Users\Joel\AppData\Local\Microsoft\Windows\Temporary Internet Files\Content.IE5\FPCLZE64\MP90030902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2882" y="1383901"/>
            <a:ext cx="6557225" cy="4338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138AFD7-F919-66C2-8CC5-5FA535A2C08F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852C69D9-AAC4-64E6-22B1-61D148331D1D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D05A4D3-EA53-7A82-9BB2-D68F22CAA69F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7706D5-1126-6346-48A2-96E71D6256F9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3" name="Explosion 1 8">
              <a:extLst>
                <a:ext uri="{FF2B5EF4-FFF2-40B4-BE49-F238E27FC236}">
                  <a16:creationId xmlns:a16="http://schemas.microsoft.com/office/drawing/2014/main" id="{3A53893B-BCB1-75BC-D21F-9F3D0A9D2C49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7165D1-CE56-EFEC-4A79-C9507602F3C9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8413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C:\Users\Joel\AppData\Local\Microsoft\Windows\Temporary Internet Files\Content.IE5\SEKQHPXE\MP900422774[1]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6330696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5E6CEB-A40A-3356-46D6-F2D2DBB69A8C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17" name="Explosion 1 1">
              <a:extLst>
                <a:ext uri="{FF2B5EF4-FFF2-40B4-BE49-F238E27FC236}">
                  <a16:creationId xmlns:a16="http://schemas.microsoft.com/office/drawing/2014/main" id="{E8F6AA28-4CEC-D956-FB09-741DE7681C57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4841F04-A9FD-68AB-92F6-0BA659CDF508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606FEC5-2406-FE46-0382-B771483A9181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20" name="Explosion 1 8">
              <a:extLst>
                <a:ext uri="{FF2B5EF4-FFF2-40B4-BE49-F238E27FC236}">
                  <a16:creationId xmlns:a16="http://schemas.microsoft.com/office/drawing/2014/main" id="{1F685DBB-5B44-6637-6563-83BA91546FC6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8611BC4-6F30-92F9-10A9-2D3DE3E3BD3F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1157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81800" y="76200"/>
            <a:ext cx="259080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900" dirty="0">
                <a:solidFill>
                  <a:schemeClr val="bg1"/>
                </a:solidFill>
                <a:latin typeface="Cambria" panose="02040503050406030204" pitchFamily="18" charset="0"/>
              </a:rPr>
              <a:t>Die Köpfe </a:t>
            </a:r>
          </a:p>
          <a:p>
            <a:r>
              <a:rPr lang="de-DE" sz="3900" dirty="0">
                <a:solidFill>
                  <a:schemeClr val="bg1"/>
                </a:solidFill>
                <a:latin typeface="Cambria" panose="02040503050406030204" pitchFamily="18" charset="0"/>
              </a:rPr>
              <a:t>der </a:t>
            </a:r>
          </a:p>
          <a:p>
            <a:r>
              <a:rPr lang="de-DE" sz="3900" dirty="0">
                <a:solidFill>
                  <a:schemeClr val="bg1"/>
                </a:solidFill>
                <a:latin typeface="Cambria" panose="02040503050406030204" pitchFamily="18" charset="0"/>
              </a:rPr>
              <a:t>Menschen </a:t>
            </a:r>
          </a:p>
          <a:p>
            <a:r>
              <a:rPr lang="de-DE" sz="3900" dirty="0">
                <a:solidFill>
                  <a:schemeClr val="bg1"/>
                </a:solidFill>
                <a:latin typeface="Cambria" panose="02040503050406030204" pitchFamily="18" charset="0"/>
              </a:rPr>
              <a:t>füllen sich </a:t>
            </a:r>
          </a:p>
          <a:p>
            <a:r>
              <a:rPr lang="de-DE" sz="3900" dirty="0">
                <a:solidFill>
                  <a:schemeClr val="bg1"/>
                </a:solidFill>
                <a:latin typeface="Cambria" panose="02040503050406030204" pitchFamily="18" charset="0"/>
              </a:rPr>
              <a:t>mit den </a:t>
            </a:r>
          </a:p>
          <a:p>
            <a:r>
              <a:rPr lang="de-DE" sz="3900" dirty="0">
                <a:solidFill>
                  <a:schemeClr val="bg1"/>
                </a:solidFill>
                <a:latin typeface="Cambria" panose="02040503050406030204" pitchFamily="18" charset="0"/>
              </a:rPr>
              <a:t>Dingen, die </a:t>
            </a:r>
          </a:p>
          <a:p>
            <a:r>
              <a:rPr lang="de-DE" sz="3900" dirty="0">
                <a:solidFill>
                  <a:schemeClr val="bg1"/>
                </a:solidFill>
                <a:latin typeface="Cambria" panose="02040503050406030204" pitchFamily="18" charset="0"/>
              </a:rPr>
              <a:t>sie mögen.</a:t>
            </a:r>
            <a:endParaRPr lang="en-US" sz="39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Picture 11" descr="http://www.clker.com/cliparts/m/J/G/p/l/p/brain-blank-h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36626" y="304800"/>
            <a:ext cx="8504226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cdn3-www.craveonline.com/assets/uploads/gallery/top-10-best-video-game-controller-of-all-time/gamecube_controll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311">
            <a:off x="1539330" y="794733"/>
            <a:ext cx="1829803" cy="147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cliparthut.com/clip-arts/149/minecraft-steve-14914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30" y="935690"/>
            <a:ext cx="1282168" cy="176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d3ui957tjb5bqd.cloudfront.net/images/screenshots/products/18/183/183773/lego_brick-o.jpg?141061651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0382" y="2242056"/>
            <a:ext cx="1464013" cy="104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pngimg.com/upload/laptop_PNG59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7046">
            <a:off x="1748754" y="2837856"/>
            <a:ext cx="1984056" cy="149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news.doddleme.com/wp-content/uploads/2013/05/tv-noise-static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5234" y="1935126"/>
            <a:ext cx="1597766" cy="135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75BDE9E-D2FA-44E8-817D-09287A8610EB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372484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:\Users\Joel\AppData\Local\Microsoft\Windows\Temporary Internet Files\Content.IE5\FPCLZE64\MP900426548[1]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24200" y="1371600"/>
            <a:ext cx="5632835" cy="4688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93ABC3B-FC1E-4D63-89B9-FC98A296ADA5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B0DB7D-0068-21F6-B4E9-AAD2AF5FCC74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8482A965-2949-3539-DADE-6158AD9AEBB4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5887F9-C06C-312C-DD6C-952840D10670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87B1667-C835-7B0B-8E5C-796E64A05E17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E6243253-2393-3206-51B9-63BE34C8B65D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1F58D79-7AA4-807C-A17E-08F5720C1A79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89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babble.com/CS/blogs/homework/germs1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5715000" cy="5502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37613CE-ECBA-5610-09EB-29876A515A41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17" name="Explosion 1 1">
              <a:extLst>
                <a:ext uri="{FF2B5EF4-FFF2-40B4-BE49-F238E27FC236}">
                  <a16:creationId xmlns:a16="http://schemas.microsoft.com/office/drawing/2014/main" id="{714170C8-2435-8323-E793-0735CDE71249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9D30CB8-F730-0772-AFFF-F13E3BA1E81B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E6AF8D-AE87-A41A-530B-5419F9B71302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20" name="Explosion 1 8">
              <a:extLst>
                <a:ext uri="{FF2B5EF4-FFF2-40B4-BE49-F238E27FC236}">
                  <a16:creationId xmlns:a16="http://schemas.microsoft.com/office/drawing/2014/main" id="{674D7C41-EF92-1BC6-864A-D53A60E069BB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43DE26F-C224-AC9F-C433-E700A6E815E4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1757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:\Users\Joel\AppData\Local\Microsoft\Windows\Temporary Internet Files\Content.IE5\9LWYWILP\MP900049596[1].jpg"/>
          <p:cNvPicPr>
            <a:picLocks noChangeAspect="1" noChangeArrowheads="1"/>
          </p:cNvPicPr>
          <p:nvPr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576" y="1296650"/>
            <a:ext cx="6019800" cy="5031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F3C947E-791D-4DBC-80A9-2EEE48837164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666CA1-4A9A-C794-AF21-DC6A7440B2BF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94EBFFB1-BD6D-DD99-9B15-9CC68672B6FA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B01350-1833-585F-5CC4-5018DF923FA5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B3509B3-9DD7-F036-FFE5-8BFA6B76D290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89A4E0CA-57FB-CD8A-9B6F-DA2F7B60215D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E89C1CC-AABD-8083-0B16-8ED01936056B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6120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lorileeknits.files.wordpress.com/2010/06/100_17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6516434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16C8C5E-2AFC-4E32-D449-7A49200AAED7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17" name="Explosion 1 1">
              <a:extLst>
                <a:ext uri="{FF2B5EF4-FFF2-40B4-BE49-F238E27FC236}">
                  <a16:creationId xmlns:a16="http://schemas.microsoft.com/office/drawing/2014/main" id="{4172BACB-DD6A-1AFA-E1D8-899F84DC7940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45745F1-95C6-6F24-6067-101C951A0CD0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1AC1E5-CFC3-D508-1B92-108A2DD90F85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20" name="Explosion 1 8">
              <a:extLst>
                <a:ext uri="{FF2B5EF4-FFF2-40B4-BE49-F238E27FC236}">
                  <a16:creationId xmlns:a16="http://schemas.microsoft.com/office/drawing/2014/main" id="{D2FEA2CE-F0BB-6998-CEE4-95EE615423A6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E0D380C-22C5-0C2C-2AA0-61CC13B68DEF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52368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place-flow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0135"/>
            <a:ext cx="4798824" cy="6053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2E52D30-3DCE-492F-9931-E64CEB70DC7C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90479E-BB62-18F5-4C18-B9E9AB79024D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86FBE916-04B0-67B1-FF64-145DE18BA6D5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53B6A3-9BBB-3DDA-33CA-8C24CD4607D7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A4CF23C-427B-6205-C5AA-675AAF4418D3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F2ED2500-AB62-9B47-4C8F-E560F8032005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0D2C55-261B-8EF3-F875-C1709E13BEEE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5023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brian-walnuts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399"/>
            <a:ext cx="5562600" cy="5547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4730E25-91EC-9A3B-09B3-F427267D4E4E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17" name="Explosion 1 1">
              <a:extLst>
                <a:ext uri="{FF2B5EF4-FFF2-40B4-BE49-F238E27FC236}">
                  <a16:creationId xmlns:a16="http://schemas.microsoft.com/office/drawing/2014/main" id="{7329E276-B714-EBDF-BCFA-E41B3F5DE02D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BDF42A1-EE79-D4CC-0F25-81ED833A13D0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6D11970-7D69-6529-D935-56326AE790F2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20" name="Explosion 1 8">
              <a:extLst>
                <a:ext uri="{FF2B5EF4-FFF2-40B4-BE49-F238E27FC236}">
                  <a16:creationId xmlns:a16="http://schemas.microsoft.com/office/drawing/2014/main" id="{AC3572DC-F7D1-40AC-968C-1F9A67DAE2BA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2618E59-82AC-E4A6-CABD-9F88602E09AD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9118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Joel\AppData\Local\Microsoft\Windows\Temporary Internet Files\Content.IE5\CGAFMZBG\MP900409377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6" y="1189632"/>
            <a:ext cx="4344516" cy="5240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60E3845-0CCA-E271-6F46-E8C6D4391411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17" name="Explosion 1 1">
              <a:extLst>
                <a:ext uri="{FF2B5EF4-FFF2-40B4-BE49-F238E27FC236}">
                  <a16:creationId xmlns:a16="http://schemas.microsoft.com/office/drawing/2014/main" id="{DE336B56-D5BC-480C-4C63-78D01ADF0CE2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2FA7BBD-E68D-7B0A-7A38-A8DBC7BFEFB2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AB081FD-B159-A518-5481-E052355A95BA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20" name="Explosion 1 8">
              <a:extLst>
                <a:ext uri="{FF2B5EF4-FFF2-40B4-BE49-F238E27FC236}">
                  <a16:creationId xmlns:a16="http://schemas.microsoft.com/office/drawing/2014/main" id="{5A8ED99C-0DFA-8416-257D-96BB362A8022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09693CD-D96B-6180-010D-5D0BE681A37B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81724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ttp://miaroseworld.files.wordpress.com/2009/10/smil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648081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0F1FB67-9579-4FB3-BEC7-828EBB527FB9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7C484D6-08CE-3635-68C1-4033D7DE8B84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AEF49B2B-119E-A5EB-9901-4C79DE7DF08F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296B56-1970-5C82-62A8-14D35CF7E4DB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495E7BB-BB19-CA36-28CA-C67B4436E139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BC63607E-9707-6A56-D059-5B0EBEDA65B3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D76199-5B34-D0D3-BAA5-DB0586CF976A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5539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Joel\AppData\Local\Microsoft\Windows\Temporary Internet Files\Content.IE5\PCI1B307\MP900400199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01" y="1409700"/>
            <a:ext cx="600075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6AC3932-2534-0FA3-DADA-B7817642FFB8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17" name="Explosion 1 1">
              <a:extLst>
                <a:ext uri="{FF2B5EF4-FFF2-40B4-BE49-F238E27FC236}">
                  <a16:creationId xmlns:a16="http://schemas.microsoft.com/office/drawing/2014/main" id="{D9D74E78-F95B-EDAF-3A34-3C7E0D6AC23F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97DAA3-0110-AA3D-69C3-4712AB72918E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BFF1D7-650E-8978-1DBC-AB99B9DC4A5E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20" name="Explosion 1 8">
              <a:extLst>
                <a:ext uri="{FF2B5EF4-FFF2-40B4-BE49-F238E27FC236}">
                  <a16:creationId xmlns:a16="http://schemas.microsoft.com/office/drawing/2014/main" id="{ED03B896-7424-8A34-A704-5644BC1C42AC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FE50B35-F350-AA52-1B6D-9C3D8D95DC64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6235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06175"/>
            <a:ext cx="6492803" cy="508450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811B3A-36AC-428A-A008-E9F6EEBE7410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CE4C43D-7388-91DA-A0C5-6179DE5A3A10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7" name="Explosion 1 1">
              <a:extLst>
                <a:ext uri="{FF2B5EF4-FFF2-40B4-BE49-F238E27FC236}">
                  <a16:creationId xmlns:a16="http://schemas.microsoft.com/office/drawing/2014/main" id="{20EA570A-799F-13DF-CACA-EEFA8C22DF81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DB11BA-3127-582F-0960-7F839F426DC8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FD23A3-6412-70C5-B3FC-4A2296DCD2EF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D0FF89E8-3CB3-AA72-E216-E8848657EA02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498B964-329E-9B59-375A-EB481275C802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1285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Callout 1"/>
          <p:cNvSpPr/>
          <p:nvPr/>
        </p:nvSpPr>
        <p:spPr>
          <a:xfrm>
            <a:off x="3886200" y="457200"/>
            <a:ext cx="5029200" cy="5027147"/>
          </a:xfrm>
          <a:prstGeom prst="wedgeEllipseCallout">
            <a:avLst>
              <a:gd name="adj1" fmla="val -37253"/>
              <a:gd name="adj2" fmla="val 64482"/>
            </a:avLst>
          </a:prstGeom>
          <a:solidFill>
            <a:schemeClr val="bg1"/>
          </a:solidFill>
          <a:ln w="5715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4" descr="http://pngimg.com/upload/laptop_PNG59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7046">
            <a:off x="5107008" y="1960619"/>
            <a:ext cx="2515653" cy="183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-84281"/>
            <a:ext cx="354182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900" dirty="0">
                <a:solidFill>
                  <a:schemeClr val="bg1"/>
                </a:solidFill>
                <a:latin typeface="Cambria" panose="02040503050406030204" pitchFamily="18" charset="0"/>
              </a:rPr>
              <a:t>Dann sprechen </a:t>
            </a:r>
          </a:p>
          <a:p>
            <a:r>
              <a:rPr lang="de-DE" sz="3900" dirty="0">
                <a:solidFill>
                  <a:schemeClr val="bg1"/>
                </a:solidFill>
                <a:latin typeface="Cambria" panose="02040503050406030204" pitchFamily="18" charset="0"/>
              </a:rPr>
              <a:t>die Leute gerne </a:t>
            </a:r>
          </a:p>
          <a:p>
            <a:r>
              <a:rPr lang="de-DE" sz="3900" dirty="0">
                <a:solidFill>
                  <a:schemeClr val="bg1"/>
                </a:solidFill>
                <a:latin typeface="Cambria" panose="02040503050406030204" pitchFamily="18" charset="0"/>
              </a:rPr>
              <a:t>über die Dinge, </a:t>
            </a:r>
          </a:p>
          <a:p>
            <a:r>
              <a:rPr lang="de-DE" sz="3900" dirty="0">
                <a:solidFill>
                  <a:schemeClr val="bg1"/>
                </a:solidFill>
                <a:latin typeface="Cambria" panose="02040503050406030204" pitchFamily="18" charset="0"/>
              </a:rPr>
              <a:t>die sie mögen.</a:t>
            </a:r>
            <a:endParaRPr lang="en-US" sz="39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8200" y="5791200"/>
            <a:ext cx="472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300" dirty="0">
                <a:solidFill>
                  <a:schemeClr val="bg1"/>
                </a:solidFill>
                <a:latin typeface="Cambria" panose="02040503050406030204" pitchFamily="18" charset="0"/>
              </a:rPr>
              <a:t>Über welche dieser </a:t>
            </a:r>
          </a:p>
          <a:p>
            <a:r>
              <a:rPr lang="de-DE" sz="3300" dirty="0">
                <a:solidFill>
                  <a:schemeClr val="bg1"/>
                </a:solidFill>
                <a:latin typeface="Cambria" panose="02040503050406030204" pitchFamily="18" charset="0"/>
              </a:rPr>
              <a:t>Dinge sprichst du gerne?</a:t>
            </a:r>
          </a:p>
        </p:txBody>
      </p:sp>
      <p:pic>
        <p:nvPicPr>
          <p:cNvPr id="17" name="Picture 16" descr="http://www.clker.com/cliparts/m/J/G/p/l/p/brain-blank-h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33400" y="2996831"/>
            <a:ext cx="5050875" cy="393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pngimg.com/upload/laptop_PNG59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7046">
            <a:off x="1037490" y="3604660"/>
            <a:ext cx="1914293" cy="139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87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sphotos.ak.fbcdn.net/hphotos-ak-snc4/hs141.snc4/36426_402870659038_597944038_4610124_4822153_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14500"/>
            <a:ext cx="6281298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FCF4932-E79F-7334-3F1B-84EF9365E431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17" name="Explosion 1 1">
              <a:extLst>
                <a:ext uri="{FF2B5EF4-FFF2-40B4-BE49-F238E27FC236}">
                  <a16:creationId xmlns:a16="http://schemas.microsoft.com/office/drawing/2014/main" id="{03E7D3AA-4E83-8AAE-6812-D6D9B89B7F32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DE451F3-633D-E89C-995F-115B638676DC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B522DB1-036C-B382-D6C8-066BCB012276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20" name="Explosion 1 8">
              <a:extLst>
                <a:ext uri="{FF2B5EF4-FFF2-40B4-BE49-F238E27FC236}">
                  <a16:creationId xmlns:a16="http://schemas.microsoft.com/office/drawing/2014/main" id="{3D70C2C1-5DEC-8EA7-EDB6-109FD0FAD34A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EFED276-4224-F937-B2CD-12EA9D3E1EC4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4844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Joel\AppData\Local\Microsoft\Windows\Temporary Internet Files\Content.IE5\9LWYWILP\MP900439493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346" y="1449050"/>
            <a:ext cx="6049256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466C79-D314-4C12-B039-64F1EA6F392F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600661-30B3-7BC0-7FE3-2E40A552732A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AF51E7B9-FF16-A20C-BCF8-5EFD158CAA6D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4B6AD6-B028-49DE-B552-0F1F7A276B01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6019895-7CEF-0E48-7473-05DE2B04D725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44BC81BA-6A45-A80E-2924-2297F59E66C3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E2FFCD-B7B8-41AE-DBB6-CDFD0546AFBD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2859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5" descr="C:\Users\Joel\AppData\Local\Microsoft\Windows\Temporary Internet Files\Content.IE5\F9QA6TEB\MP900407157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96" y="914400"/>
            <a:ext cx="3729092" cy="5590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03E382B-B180-FC24-0DB9-FFDD0F0309C8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17" name="Explosion 1 1">
              <a:extLst>
                <a:ext uri="{FF2B5EF4-FFF2-40B4-BE49-F238E27FC236}">
                  <a16:creationId xmlns:a16="http://schemas.microsoft.com/office/drawing/2014/main" id="{78CC69BA-B2F9-269D-8465-AFFC9D975F25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F7F241D-352E-DB9B-6D4C-FDC8A78DE81B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D79278-15C0-0479-503D-B4CD6E2456E4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20" name="Explosion 1 8">
              <a:extLst>
                <a:ext uri="{FF2B5EF4-FFF2-40B4-BE49-F238E27FC236}">
                  <a16:creationId xmlns:a16="http://schemas.microsoft.com/office/drawing/2014/main" id="{20744E91-34CD-3FD8-C4C2-8C5A59E5BB33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C41FB6C-BDBF-99BA-3A9B-D6B0B90A5959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8204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amaroos.act.edu.au/__data/assets/image/0003/6879/Boys_Read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95622"/>
            <a:ext cx="7055808" cy="4123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6FAC851-5C66-4624-B755-F768ABE325F5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03D398-6FF7-82C7-4DB5-2F0B5CA205EA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5FBC21DE-2A51-9E44-83F8-E5919FF4848B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9E6B8DA-DCB1-5B4C-9D7F-CC83CE73AA9D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661053-D359-0246-4F3F-EACD04F98C24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6035D8F7-2A55-1278-16A5-095124E9F1F1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3BA63F-03E9-9EAD-AD2A-D51F67B4E411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5464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marconigraph.com/vce/lego/legot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69" y="2133600"/>
            <a:ext cx="7817699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D9C58A1-74E3-0F85-A0EF-839323E33FEF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17" name="Explosion 1 1">
              <a:extLst>
                <a:ext uri="{FF2B5EF4-FFF2-40B4-BE49-F238E27FC236}">
                  <a16:creationId xmlns:a16="http://schemas.microsoft.com/office/drawing/2014/main" id="{86B2CE54-8783-5238-2DEF-0DEF1B42C5E0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1023F1-3F3B-7A51-ABBD-A0F758E1CAB7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5CF9D7-2B5D-FE0A-C363-0770BB9F3D09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20" name="Explosion 1 8">
              <a:extLst>
                <a:ext uri="{FF2B5EF4-FFF2-40B4-BE49-F238E27FC236}">
                  <a16:creationId xmlns:a16="http://schemas.microsoft.com/office/drawing/2014/main" id="{1B2D5B2C-B47D-B759-5293-DCF573AD37C2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37F7C0-E4CD-2BEE-489B-1B2C5905E300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1048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4 - TEN Vintage Marbles 1950-1960&amp;#039;s ">
            <a:extLst>
              <a:ext uri="{FF2B5EF4-FFF2-40B4-BE49-F238E27FC236}">
                <a16:creationId xmlns:a16="http://schemas.microsoft.com/office/drawing/2014/main" id="{C129EBAB-D5AA-4CFB-873E-7A9DC02E8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16842" y="1622425"/>
            <a:ext cx="5054600" cy="379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7EEB5A1-9E2E-4E47-B7EC-0372AEA890C4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D0E1EF-3E54-194A-F155-8C75EA7ABF5B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1EE15BC2-93B2-F4DE-A0B0-2DC02BE4BB36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5132E0-F9A4-D75E-15DB-3806C6B1B731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241413-A5F5-ED5B-A76F-59F954275568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3" name="Explosion 1 8">
              <a:extLst>
                <a:ext uri="{FF2B5EF4-FFF2-40B4-BE49-F238E27FC236}">
                  <a16:creationId xmlns:a16="http://schemas.microsoft.com/office/drawing/2014/main" id="{BB06932E-3218-588D-3E4F-37C61BEE00B9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2937207-98CC-875C-8C64-88339C4B2B30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118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E5A29E-9F58-4E13-A14C-8C406DD272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598777" y="1143000"/>
            <a:ext cx="4105590" cy="500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E7B6D69-B765-E171-97C9-48FFE38AF467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17" name="Explosion 1 1">
              <a:extLst>
                <a:ext uri="{FF2B5EF4-FFF2-40B4-BE49-F238E27FC236}">
                  <a16:creationId xmlns:a16="http://schemas.microsoft.com/office/drawing/2014/main" id="{ABD16D77-2550-4CD4-3319-A6DA9025603B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36A1AB-C604-327A-82A7-4664B29E5FB5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0C066F1-A026-29C9-4963-8ED76024BECF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20" name="Explosion 1 8">
              <a:extLst>
                <a:ext uri="{FF2B5EF4-FFF2-40B4-BE49-F238E27FC236}">
                  <a16:creationId xmlns:a16="http://schemas.microsoft.com/office/drawing/2014/main" id="{B5E771BD-D289-1E0E-AB0D-3ECAE2C2BCA5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2E0F4D-020B-A915-7F91-5DD449C533E0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8074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4E797A-F63D-424F-84DE-27E7F413A2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600" y="1143000"/>
            <a:ext cx="3693240" cy="4502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72DF30C-57E9-4506-B925-1B66DDFBE22E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B6B0F4A-2180-27D3-6B5B-50604E384484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7" name="Explosion 1 1">
              <a:extLst>
                <a:ext uri="{FF2B5EF4-FFF2-40B4-BE49-F238E27FC236}">
                  <a16:creationId xmlns:a16="http://schemas.microsoft.com/office/drawing/2014/main" id="{F717AA51-4F5E-68F2-0BA4-5863078229C4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D5C143-F83E-4308-1829-929B48A32189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4D35EB5-526C-2BA0-D72E-48BDF972CE9A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C2474C8E-B68E-1A66-F0AA-DEAA53952900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D7005E-F9A4-5AA6-0A72-998B92B0BFB5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6566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tavazza.myweb.uga.edu/foto2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" r="10269"/>
          <a:stretch>
            <a:fillRect/>
          </a:stretch>
        </p:blipFill>
        <p:spPr bwMode="auto">
          <a:xfrm>
            <a:off x="512462" y="1560850"/>
            <a:ext cx="5989027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44C9AD-90F6-37B1-30C4-633BDA8956AD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B052FBFE-2E9D-D27B-56CC-9FD4BFC9E6F2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34ADB6-B086-EBD9-CE61-89F51389A817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3EE9DE5-6E5D-A11E-3D77-9EA297FEA737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E733EC46-4CF3-FCF6-E029-8E59ACFD938B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3B56DF7-E390-2F9F-E47F-EF14498266ED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219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27"/>
          <p:cNvSpPr>
            <a:spLocks noGrp="1"/>
          </p:cNvSpPr>
          <p:nvPr/>
        </p:nvSpPr>
        <p:spPr>
          <a:xfrm>
            <a:off x="3506976" y="6698512"/>
            <a:ext cx="20955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aur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800" dirty="0">
                <a:solidFill>
                  <a:prstClr val="white">
                    <a:lumMod val="75000"/>
                  </a:prstClr>
                </a:solidFill>
                <a:latin typeface="Cambria" panose="02040503050406030204" pitchFamily="18" charset="0"/>
              </a:rPr>
              <a:t>Joel Shaul,  autismteachingstrategies.com</a:t>
            </a:r>
          </a:p>
        </p:txBody>
      </p:sp>
      <p:pic>
        <p:nvPicPr>
          <p:cNvPr id="11" name="Picture 2" descr="http://farm3.static.flickr.com/2225/2063804825_284b3a26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93" y="952225"/>
            <a:ext cx="4986614" cy="5461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10A7BBC-CDF2-0470-3544-1555F0C1DCF7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16" name="Explosion 1 1">
              <a:extLst>
                <a:ext uri="{FF2B5EF4-FFF2-40B4-BE49-F238E27FC236}">
                  <a16:creationId xmlns:a16="http://schemas.microsoft.com/office/drawing/2014/main" id="{F693222C-9860-C31A-F0D4-DFC772329B23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6C88FE0-D5C1-5CC1-D154-995DA3964202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99DA70B-26B6-170C-5A70-ED9E6CEC515E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19" name="Explosion 1 8">
              <a:extLst>
                <a:ext uri="{FF2B5EF4-FFF2-40B4-BE49-F238E27FC236}">
                  <a16:creationId xmlns:a16="http://schemas.microsoft.com/office/drawing/2014/main" id="{281CB3DC-A94B-D0E1-9C79-7B9380828BA3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4390A6-0F5C-AAEA-D15D-96EB2CFF670C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741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Callout 1"/>
          <p:cNvSpPr/>
          <p:nvPr/>
        </p:nvSpPr>
        <p:spPr>
          <a:xfrm>
            <a:off x="3886200" y="457200"/>
            <a:ext cx="5029200" cy="5027147"/>
          </a:xfrm>
          <a:prstGeom prst="wedgeEllipseCallout">
            <a:avLst>
              <a:gd name="adj1" fmla="val -37253"/>
              <a:gd name="adj2" fmla="val 64482"/>
            </a:avLst>
          </a:prstGeom>
          <a:solidFill>
            <a:schemeClr val="bg1"/>
          </a:solidFill>
          <a:ln w="5715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http://www.clker.com/cliparts/m/J/G/p/l/p/brain-blank-h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33400" y="2996831"/>
            <a:ext cx="5050875" cy="393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s://d3ui957tjb5bqd.cloudfront.net/images/screenshots/products/18/183/183773/lego_brick-o.jpg?141061651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5904" y="4026992"/>
            <a:ext cx="1412535" cy="9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s://d3ui957tjb5bqd.cloudfront.net/images/screenshots/products/18/183/183773/lego_brick-o.jpg?141061651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5401" y="1949138"/>
            <a:ext cx="2463799" cy="169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D0888B-48AC-4D9F-92FC-8AF3F30E25EE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116762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sphotos.ak.fbcdn.net/hphotos-ak-snc4/hs097.snc4/36235_402870459038_597944038_4610101_4572568_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091412"/>
            <a:ext cx="4375374" cy="5132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E5648DD-1873-4447-9B27-82A4C26F4DA8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8D649A-450F-F040-9F26-ED9A63860D03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A2176B5A-1B4D-1E5A-9BDF-B5F449913835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975E1D-755D-C037-0192-3508A8FA3D2D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C099ED9-E757-3F67-D3F6-C555303860D5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3F11B9ED-610E-EEEE-21A7-34E6E3FBEDA6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81A9F4-9A6A-5BC3-C05A-6C39577F41DD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7818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media-cdn.tripadvisor.com/media/photo-s/01/1b/60/ab/my-daughter-holding-maeve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09" y="885961"/>
            <a:ext cx="4269782" cy="554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81EC304-BDDD-B922-5120-71B78CF2D868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17" name="Explosion 1 1">
              <a:extLst>
                <a:ext uri="{FF2B5EF4-FFF2-40B4-BE49-F238E27FC236}">
                  <a16:creationId xmlns:a16="http://schemas.microsoft.com/office/drawing/2014/main" id="{72883BD1-3D66-9CA2-166B-2C273514F2B2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29DF52A-3589-E744-7DD0-F5B2B3360081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207F83-9B94-A9D9-B60B-CC274E98D20D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20" name="Explosion 1 8">
              <a:extLst>
                <a:ext uri="{FF2B5EF4-FFF2-40B4-BE49-F238E27FC236}">
                  <a16:creationId xmlns:a16="http://schemas.microsoft.com/office/drawing/2014/main" id="{1F14FD13-E105-63CB-3E62-28C922A614AA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B44928C-5A19-E1C2-DB12-828EC7ED6AD8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569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bbc.qld.edu.au/assets/files/co_curricular_activities.robotics_club/robotics2rg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923" y="1384300"/>
            <a:ext cx="5419514" cy="439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FEFC5D-4F11-4564-8A52-94B39AC8F6FA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553BE2-AE52-9609-D94E-01800EEB4AF2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2837D7D7-7663-D596-03B0-D3D376E8B34A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0DFB6D8-16A1-629A-50DB-6F466A840F6C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D2C08F-9340-7FA3-6D56-0D67BF91AE22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F213012F-3E42-D0A9-C2F7-AD825FE524C7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F711F0-AE7E-36C4-8F09-851FB614DE23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85053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bbc.qld.edu.au/assets/files/co_curricular_activities.robotics_club/robotics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11" y="914400"/>
            <a:ext cx="3200400" cy="551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E91141E-440A-B983-8B09-878018655908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17" name="Explosion 1 1">
              <a:extLst>
                <a:ext uri="{FF2B5EF4-FFF2-40B4-BE49-F238E27FC236}">
                  <a16:creationId xmlns:a16="http://schemas.microsoft.com/office/drawing/2014/main" id="{725A358F-3053-6794-48AE-396BE9E4002F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D58DA0-02FA-17E7-C95E-CA130C494745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DA4EC25-8501-4EF6-D699-B3CACE499F5D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20" name="Explosion 1 8">
              <a:extLst>
                <a:ext uri="{FF2B5EF4-FFF2-40B4-BE49-F238E27FC236}">
                  <a16:creationId xmlns:a16="http://schemas.microsoft.com/office/drawing/2014/main" id="{0F90A573-0F2D-746C-4682-A4D1E014527C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1D2AC45-F3EF-1077-43B4-77FA1EE8A4FA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75577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7522" y="2451863"/>
            <a:ext cx="6309907" cy="29202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0E59FB-F1FA-4FCE-A462-D5512ABB75CD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313943F-B5B5-70D8-1F1D-0068BCF9FFCA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7" name="Explosion 1 1">
              <a:extLst>
                <a:ext uri="{FF2B5EF4-FFF2-40B4-BE49-F238E27FC236}">
                  <a16:creationId xmlns:a16="http://schemas.microsoft.com/office/drawing/2014/main" id="{A5C40D8A-963A-2D2F-C825-DD6B842C72A9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F237E2A-F8FD-4297-085B-1A040F9B092F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C7AC7B-3E20-95D2-9F4D-E6CFBF9D7EF1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D0DF1F38-0143-3413-D1D2-92C09C7F9789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35C0D12-CAFD-FB60-A744-E364568A7F68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65670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agribayusa.biz/geo/sale_images/becker_champ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6052658" cy="4195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304D8E3-3BBB-CE01-8340-5552EE7EE893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17" name="Explosion 1 1">
              <a:extLst>
                <a:ext uri="{FF2B5EF4-FFF2-40B4-BE49-F238E27FC236}">
                  <a16:creationId xmlns:a16="http://schemas.microsoft.com/office/drawing/2014/main" id="{F2827944-7517-ABF3-2121-F2915DE1776C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C468E2-055B-C1D9-C4A2-6E80FDBD52B3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DD7FC66-06FB-4D84-31DC-86EF6EABCD2E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20" name="Explosion 1 8">
              <a:extLst>
                <a:ext uri="{FF2B5EF4-FFF2-40B4-BE49-F238E27FC236}">
                  <a16:creationId xmlns:a16="http://schemas.microsoft.com/office/drawing/2014/main" id="{731D1044-7405-EF9C-29CA-E14E459E8253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E8F6D8-7C58-77FE-56DB-11AD6C07743E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8804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leptrap.jpg image by jme924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0"/>
            <a:ext cx="6318998" cy="4410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5073C2B-F164-4C33-BE8C-6F8F33A60D35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4D35DB-3DFE-84F9-4A80-D3033BEF03FB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5876805C-09EB-468E-1680-6D4B6019192C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84803F6-A66D-8EF7-6155-AF2BE48B94AD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0AAECE-71A0-FEFF-6995-4DA7884713AB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1AF1BB4C-64D3-FEFB-EA0D-80BFFF5BDE27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D3D7ECB-F0F3-E932-B677-63C19DDA9276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0237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alaffia.com/blog/wp-content/uploads/2009/08/seeking-shade-edmonds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96" y="685800"/>
            <a:ext cx="4191000" cy="55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1F9F0C2-9DA8-5A05-9BE7-123057B3A782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17" name="Explosion 1 1">
              <a:extLst>
                <a:ext uri="{FF2B5EF4-FFF2-40B4-BE49-F238E27FC236}">
                  <a16:creationId xmlns:a16="http://schemas.microsoft.com/office/drawing/2014/main" id="{9A63D87D-1049-0698-F33A-A48FDB93A99D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4C6DFE4-D30A-D039-F741-C1DE9BAD6C0B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79668D-B272-754B-D28A-96CD02B429ED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20" name="Explosion 1 8">
              <a:extLst>
                <a:ext uri="{FF2B5EF4-FFF2-40B4-BE49-F238E27FC236}">
                  <a16:creationId xmlns:a16="http://schemas.microsoft.com/office/drawing/2014/main" id="{16E39CED-D485-172B-6E20-217A2A49B006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0BFF01D-EF95-5BFB-2C41-36293F1810DE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0858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helencheng.net/photos/2006-12-23-christmas/IMG_1632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1296650"/>
            <a:ext cx="4386262" cy="4678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FEAC8AD-3AF6-9066-0740-74C90D662E9A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DD6F695D-9DF2-EB49-095C-1AB995745281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20A5E4-A946-36B0-3C7D-02358693DBDE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B247816-8901-C2A7-3706-F43A2D22A85E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3" name="Explosion 1 8">
              <a:extLst>
                <a:ext uri="{FF2B5EF4-FFF2-40B4-BE49-F238E27FC236}">
                  <a16:creationId xmlns:a16="http://schemas.microsoft.com/office/drawing/2014/main" id="{2ADF5A7C-9B99-C902-79C2-9AB6352FC312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1C5B39-EDA3-DAF8-7DEA-81021403FB46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5307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riccineer.com/wp-content/uploads/2009/05/farmers-market-snapper-1024x759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5938838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6AD6ABE-7CDE-E6C7-6B26-1477800FC461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B6377531-531E-D0C8-EE87-7776176EDDEC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9497F7-5B67-3DA1-2022-9C792B252B81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993514-1ADF-D3D3-1D1E-B9B0E6CB7DB7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9EF06026-B6B5-1A47-FE26-627FFAC5123C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F7E7033-727C-82A3-34EA-16A5E40A7745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9148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2290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Callout 1"/>
          <p:cNvSpPr/>
          <p:nvPr/>
        </p:nvSpPr>
        <p:spPr>
          <a:xfrm>
            <a:off x="3886200" y="457200"/>
            <a:ext cx="5029200" cy="5027147"/>
          </a:xfrm>
          <a:prstGeom prst="wedgeEllipseCallout">
            <a:avLst>
              <a:gd name="adj1" fmla="val -37253"/>
              <a:gd name="adj2" fmla="val 64482"/>
            </a:avLst>
          </a:prstGeom>
          <a:solidFill>
            <a:schemeClr val="bg1"/>
          </a:solidFill>
          <a:ln w="5715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http://www.clker.com/cliparts/m/J/G/p/l/p/brain-blank-h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33400" y="2996831"/>
            <a:ext cx="5050875" cy="393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cdn3-www.craveonline.com/assets/uploads/gallery/top-10-best-video-game-controller-of-all-time/gamecube_controll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311">
            <a:off x="1053824" y="3735603"/>
            <a:ext cx="1765464" cy="13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cdn3-www.craveonline.com/assets/uploads/gallery/top-10-best-video-game-controller-of-all-time/gamecube_controll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311">
            <a:off x="5171841" y="1727899"/>
            <a:ext cx="2527680" cy="196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F79F94-776F-4704-893A-111461D8E892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</p:spTree>
    <p:extLst>
      <p:ext uri="{BB962C8B-B14F-4D97-AF65-F5344CB8AC3E}">
        <p14:creationId xmlns:p14="http://schemas.microsoft.com/office/powerpoint/2010/main" val="329325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DSC00002-3.jpg image by mic1992f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146" y="810346"/>
            <a:ext cx="5399954" cy="5399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F58D772-CF70-4DD5-BD75-24E79FC50F3D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45300C9-F1C7-64A5-3D5C-3B658F2D4DDD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F78F16FC-6291-DE30-A366-6DA75A0FF399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2EAEE67-9D98-BC01-EDF6-98D9FD09D0D6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DFB7B30-265F-35A1-C343-BF1F28827242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6A6E33C1-29CA-ED76-53C2-928DDDFF1E7E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685906-2637-1165-B0B5-4C584333F3D4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0393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windyridge.school.nz/Cache/Pictures/572975/6_Fathers_day_and_Lexi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2" y="449245"/>
            <a:ext cx="4042407" cy="5961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39B816-7E4A-E57A-E5B1-2CCA4E23B7D7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F0BA6D87-A9B9-63CA-295F-0AC0E60B5530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40CC57-F5D3-BA71-8ED7-385024CC3776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A49851-E2EE-783F-B4AD-4BF02D089EF0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2FBA5642-36BE-CDA9-EA11-A899801CD46B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7D56F2-AC7C-4CEB-72B0-2C9FA9771107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4082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activerain.com/image_store/uploads/2/1/6/3/3/ar1264455868336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371" y="1006866"/>
            <a:ext cx="5328038" cy="5301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D49FECB-8412-4D9F-B17B-1205813F2491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80379C4-9B6C-6D71-6B33-B1D4FFFC13B0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65178F1D-C64A-FB04-9DFA-4D583FD72523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E25E3C-B633-B5F7-A021-33A59FB982AE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95DD8B-AF16-72FA-B6B3-14EE391B83A6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D0E2D85D-2FDD-3B30-1A6D-3C2519E39359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0005AE9-9339-82A1-EEB7-6476D865A394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3135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rachealfarms.com/images/SilenceBlueOA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99" y="838200"/>
            <a:ext cx="4690053" cy="5314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38853F-4C3A-664E-417C-4FB0813CE37E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78BC4D11-1F34-2D94-8394-24C276EAD5D8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26010A8-E724-0DA8-16B2-88236B558796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08054D-4690-4AF8-C041-1AFC2F257C29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240891FE-E308-70F9-DBC3-A6020E348778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6C79DEC-F2BB-DAE2-E104-D4D447B66D6F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56573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blog.strasburgchildren.com/wp-content/uploads/2010/07/D-Clemons-July-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96186"/>
            <a:ext cx="5029200" cy="5847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2A23B53-D02E-4A44-A5D6-508991212E98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21C751E-F619-66D8-558A-F1CC85122B4B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1F8896E5-9291-0C4C-6000-E32726A882DF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28F5A1-AFA4-3D8D-0F94-26697D374607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1A355B1-B636-39EB-EB76-259EA79F4E33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28AA8D92-136B-86F4-E9E5-00CA4BE629B4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ED7000-5539-8569-1112-781B8B987922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54079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C:\Users\Joel\AppData\Local\Microsoft\Windows\Temporary Internet Files\Content.IE5\CGAFMZBG\MP90043846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92" y="762000"/>
            <a:ext cx="4495800" cy="5673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00A1B1D-A8D2-2D6B-4AFF-C93DEBBF589F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9BB2FFB7-DB8D-8AC8-DBB9-F1D16F8C9279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8A3A4A-4984-46F3-706C-CDF98D12D979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ECA838-2D56-30F9-C685-79C2C697517B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2A0EAE30-00FC-7592-D5C5-F8F0AB452380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4855D6F-8E7B-1368-D3F6-1314EBCF936F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915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knitspot.com/wp-content/uploads/dailies_2010/hopeBalls04_11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96650"/>
            <a:ext cx="5969000" cy="477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C5BC12-0CA7-4861-9F22-9EFE6FCEBE33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69D7AFE-3418-8087-6A4C-05533A544457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C35F9026-7235-8A4A-7E6D-8EB64B7A4FE3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EA8BAF3-2711-61CF-0C20-310AAF4C6A74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D2AE7D-6DD3-6156-A974-C6DD3848DB92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EF2A71A5-FFEC-6D7B-6A26-3B8F77215700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C4A3C72-A4CF-D77C-DC15-07E1E3771D06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8000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Joel\AppData\Local\Microsoft\Windows\Temporary Internet Files\Content.IE5\PCI1B307\MP90030895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38" y="457200"/>
            <a:ext cx="5168900" cy="5800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0E1EE55-95AD-C449-9112-C83BF46AD1EE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9B3C6953-9AAE-781F-E2A3-73F2CB7E8301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549AD9-DB40-4841-B8EB-B3596ADA284D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E74C48-CEB6-03F9-A342-D71F5BB22E21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091FD0F0-F8FA-EB13-251D-5FDDC773C21D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0AC002-B56C-3A9A-E860-C06974CC43B3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1265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Joel\AppData\Local\Microsoft\Windows\Temporary Internet Files\Content.IE5\CGAFMZBG\MP900178815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00200"/>
            <a:ext cx="6498853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974A731-DE05-412E-857D-C9C16731BB2B}"/>
              </a:ext>
            </a:extLst>
          </p:cNvPr>
          <p:cNvSpPr/>
          <p:nvPr/>
        </p:nvSpPr>
        <p:spPr>
          <a:xfrm>
            <a:off x="8073524" y="6605572"/>
            <a:ext cx="8688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© Joel Shaul,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AF301A-2E31-F5F9-E31E-704F9EC86BFC}"/>
              </a:ext>
            </a:extLst>
          </p:cNvPr>
          <p:cNvGrpSpPr/>
          <p:nvPr/>
        </p:nvGrpSpPr>
        <p:grpSpPr>
          <a:xfrm>
            <a:off x="76200" y="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7DC1C6F3-9021-2478-AB2B-47E466D450A6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1630F8-C0AB-A88A-AB0E-E85BF4540BF1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921332A-C313-CCFA-22C2-68E1D784CC51}"/>
              </a:ext>
            </a:extLst>
          </p:cNvPr>
          <p:cNvGrpSpPr/>
          <p:nvPr/>
        </p:nvGrpSpPr>
        <p:grpSpPr>
          <a:xfrm>
            <a:off x="381000" y="23622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8B7CA3A9-00D1-9794-0411-FAF2DF4C0D05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67C6509-4898-A07D-2D59-8CDA0F8D07F3}"/>
                </a:ext>
              </a:extLst>
            </p:cNvPr>
            <p:cNvSpPr txBox="1"/>
            <p:nvPr/>
          </p:nvSpPr>
          <p:spPr>
            <a:xfrm>
              <a:off x="838200" y="1186696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0690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Joel\AppData\Local\Microsoft\Windows\Temporary Internet Files\Content.IE5\63ZF1NLG\MP900308923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5973467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3EABA9F-22FF-3CDB-C52C-D7C903E9FDA9}"/>
              </a:ext>
            </a:extLst>
          </p:cNvPr>
          <p:cNvGrpSpPr/>
          <p:nvPr/>
        </p:nvGrpSpPr>
        <p:grpSpPr>
          <a:xfrm>
            <a:off x="5410200" y="76200"/>
            <a:ext cx="3429000" cy="4191000"/>
            <a:chOff x="76200" y="0"/>
            <a:chExt cx="3429000" cy="4191000"/>
          </a:xfrm>
        </p:grpSpPr>
        <p:sp>
          <p:nvSpPr>
            <p:cNvPr id="6" name="Explosion 1 1">
              <a:extLst>
                <a:ext uri="{FF2B5EF4-FFF2-40B4-BE49-F238E27FC236}">
                  <a16:creationId xmlns:a16="http://schemas.microsoft.com/office/drawing/2014/main" id="{0F1C7F48-DE13-4066-E637-9D45B2B701EF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0099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5F7ACD-CCDE-5BEE-1BB1-53DA67F62314}"/>
                </a:ext>
              </a:extLst>
            </p:cNvPr>
            <p:cNvSpPr txBox="1"/>
            <p:nvPr/>
          </p:nvSpPr>
          <p:spPr>
            <a:xfrm>
              <a:off x="533400" y="1143000"/>
              <a:ext cx="24867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Etwas Nettes, </a:t>
              </a:r>
            </a:p>
            <a:p>
              <a:pPr algn="ctr"/>
              <a:r>
                <a:rPr lang="de-DE" sz="2200" b="1" dirty="0"/>
                <a:t>das du über </a:t>
              </a:r>
            </a:p>
            <a:p>
              <a:pPr algn="ctr"/>
              <a:r>
                <a:rPr lang="de-DE" sz="2200" b="1" dirty="0"/>
                <a:t>das, </a:t>
              </a:r>
              <a:r>
                <a:rPr lang="de-DE" sz="2200" dirty="0"/>
                <a:t>was du </a:t>
              </a:r>
            </a:p>
            <a:p>
              <a:pPr algn="ctr"/>
              <a:r>
                <a:rPr lang="de-DE" sz="2200" dirty="0"/>
                <a:t>siehst, sagen </a:t>
              </a:r>
            </a:p>
            <a:p>
              <a:pPr algn="ctr"/>
              <a:r>
                <a:rPr lang="de-DE" sz="2200" dirty="0"/>
                <a:t>kannst</a:t>
              </a:r>
              <a:endParaRPr lang="en-US" sz="2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84426B-0BBB-D295-1C25-7263C3E523DA}"/>
              </a:ext>
            </a:extLst>
          </p:cNvPr>
          <p:cNvGrpSpPr/>
          <p:nvPr/>
        </p:nvGrpSpPr>
        <p:grpSpPr>
          <a:xfrm>
            <a:off x="5715000" y="2438400"/>
            <a:ext cx="3429000" cy="4191000"/>
            <a:chOff x="76200" y="0"/>
            <a:chExt cx="3429000" cy="4191000"/>
          </a:xfrm>
        </p:grpSpPr>
        <p:sp>
          <p:nvSpPr>
            <p:cNvPr id="14" name="Explosion 1 8">
              <a:extLst>
                <a:ext uri="{FF2B5EF4-FFF2-40B4-BE49-F238E27FC236}">
                  <a16:creationId xmlns:a16="http://schemas.microsoft.com/office/drawing/2014/main" id="{8C19B5EE-6196-B07A-ABD4-2BCE96288D51}"/>
                </a:ext>
              </a:extLst>
            </p:cNvPr>
            <p:cNvSpPr/>
            <p:nvPr/>
          </p:nvSpPr>
          <p:spPr>
            <a:xfrm>
              <a:off x="76200" y="0"/>
              <a:ext cx="3429000" cy="4191000"/>
            </a:xfrm>
            <a:prstGeom prst="irregularSeal1">
              <a:avLst/>
            </a:prstGeom>
            <a:solidFill>
              <a:srgbClr val="99CC00"/>
            </a:solidFill>
            <a:effectLst>
              <a:outerShdw blurRad="2667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7EF063-F6D2-A4D4-8B2D-F031057A830E}"/>
                </a:ext>
              </a:extLst>
            </p:cNvPr>
            <p:cNvSpPr txBox="1"/>
            <p:nvPr/>
          </p:nvSpPr>
          <p:spPr>
            <a:xfrm>
              <a:off x="838200" y="1143000"/>
              <a:ext cx="18771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/>
                <a:t>Eine Frage, die </a:t>
              </a:r>
            </a:p>
            <a:p>
              <a:pPr algn="ctr"/>
              <a:r>
                <a:rPr lang="de-DE" sz="2200" b="1" dirty="0"/>
                <a:t>du zu dem, </a:t>
              </a:r>
            </a:p>
            <a:p>
              <a:pPr algn="ctr"/>
              <a:r>
                <a:rPr lang="de-DE" sz="2200" dirty="0"/>
                <a:t>was du siehst, </a:t>
              </a:r>
            </a:p>
            <a:p>
              <a:pPr algn="ctr"/>
              <a:r>
                <a:rPr lang="de-DE" sz="2200" dirty="0"/>
                <a:t>stellen </a:t>
              </a:r>
            </a:p>
            <a:p>
              <a:pPr algn="ctr"/>
              <a:r>
                <a:rPr lang="de-DE" sz="2200" dirty="0"/>
                <a:t>könntest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9514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21389</TotalTime>
  <Words>3343</Words>
  <Application>Microsoft Office PowerPoint</Application>
  <PresentationFormat>On-screen Show (4:3)</PresentationFormat>
  <Paragraphs>1145</Paragraphs>
  <Slides>118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23" baseType="lpstr">
      <vt:lpstr>Algerian</vt:lpstr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Talking in the Green Zone</dc:title>
  <dc:creator>Joel</dc:creator>
  <cp:lastModifiedBy>Joel Shaul</cp:lastModifiedBy>
  <cp:revision>537</cp:revision>
  <dcterms:created xsi:type="dcterms:W3CDTF">2011-01-09T16:20:47Z</dcterms:created>
  <dcterms:modified xsi:type="dcterms:W3CDTF">2024-07-17T12:19:25Z</dcterms:modified>
</cp:coreProperties>
</file>