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312" r:id="rId3"/>
    <p:sldId id="285" r:id="rId4"/>
    <p:sldId id="309" r:id="rId5"/>
    <p:sldId id="296" r:id="rId6"/>
    <p:sldId id="294" r:id="rId7"/>
    <p:sldId id="305" r:id="rId8"/>
    <p:sldId id="307" r:id="rId9"/>
    <p:sldId id="306" r:id="rId10"/>
    <p:sldId id="293" r:id="rId11"/>
    <p:sldId id="284" r:id="rId12"/>
    <p:sldId id="310" r:id="rId13"/>
    <p:sldId id="273" r:id="rId14"/>
    <p:sldId id="271" r:id="rId15"/>
    <p:sldId id="272" r:id="rId16"/>
    <p:sldId id="292" r:id="rId17"/>
    <p:sldId id="277" r:id="rId18"/>
    <p:sldId id="276" r:id="rId19"/>
    <p:sldId id="313" r:id="rId20"/>
    <p:sldId id="314" r:id="rId21"/>
    <p:sldId id="301" r:id="rId22"/>
    <p:sldId id="299" r:id="rId23"/>
    <p:sldId id="300" r:id="rId24"/>
  </p:sldIdLst>
  <p:sldSz cx="12192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796" autoAdjust="0"/>
  </p:normalViewPr>
  <p:slideViewPr>
    <p:cSldViewPr>
      <p:cViewPr varScale="1">
        <p:scale>
          <a:sx n="53" d="100"/>
          <a:sy n="53" d="100"/>
        </p:scale>
        <p:origin x="1232" y="56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0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3DDB7-0F7A-4F6E-8FE5-0B6B20D1EF06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6CFC-471E-49A9-AA3C-A76B7448C4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69"/>
            <a:ext cx="103632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8"/>
            <a:ext cx="27432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6188"/>
            <a:ext cx="80264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1"/>
            <a:ext cx="103632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9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7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36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16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94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73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52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31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4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2133604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2046817"/>
            <a:ext cx="5386917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90" indent="0">
              <a:buNone/>
              <a:defRPr sz="3556" b="1"/>
            </a:lvl2pPr>
            <a:lvl3pPr marL="1625579" indent="0">
              <a:buNone/>
              <a:defRPr sz="3200" b="1"/>
            </a:lvl3pPr>
            <a:lvl4pPr marL="2438369" indent="0">
              <a:buNone/>
              <a:defRPr sz="2844" b="1"/>
            </a:lvl4pPr>
            <a:lvl5pPr marL="3251160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39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19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899833"/>
            <a:ext cx="538691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2046817"/>
            <a:ext cx="5389033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90" indent="0">
              <a:buNone/>
              <a:defRPr sz="3556" b="1"/>
            </a:lvl2pPr>
            <a:lvl3pPr marL="1625579" indent="0">
              <a:buNone/>
              <a:defRPr sz="3200" b="1"/>
            </a:lvl3pPr>
            <a:lvl4pPr marL="2438369" indent="0">
              <a:buNone/>
              <a:defRPr sz="2844" b="1"/>
            </a:lvl4pPr>
            <a:lvl5pPr marL="3251160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39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19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899833"/>
            <a:ext cx="5389033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64067"/>
            <a:ext cx="4011084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4070"/>
            <a:ext cx="6815668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13470"/>
            <a:ext cx="4011084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790" indent="0">
              <a:buNone/>
              <a:defRPr sz="2133"/>
            </a:lvl2pPr>
            <a:lvl3pPr marL="1625579" indent="0">
              <a:buNone/>
              <a:defRPr sz="1778"/>
            </a:lvl3pPr>
            <a:lvl4pPr marL="2438369" indent="0">
              <a:buNone/>
              <a:defRPr sz="1600"/>
            </a:lvl4pPr>
            <a:lvl5pPr marL="3251160" indent="0">
              <a:buNone/>
              <a:defRPr sz="1600"/>
            </a:lvl5pPr>
            <a:lvl6pPr marL="4063949" indent="0">
              <a:buNone/>
              <a:defRPr sz="1600"/>
            </a:lvl6pPr>
            <a:lvl7pPr marL="4876739" indent="0">
              <a:buNone/>
              <a:defRPr sz="1600"/>
            </a:lvl7pPr>
            <a:lvl8pPr marL="5689529" indent="0">
              <a:buNone/>
              <a:defRPr sz="1600"/>
            </a:lvl8pPr>
            <a:lvl9pPr marL="650231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400803"/>
            <a:ext cx="73152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790" indent="0">
              <a:buNone/>
              <a:defRPr sz="4978"/>
            </a:lvl2pPr>
            <a:lvl3pPr marL="1625579" indent="0">
              <a:buNone/>
              <a:defRPr sz="4267"/>
            </a:lvl3pPr>
            <a:lvl4pPr marL="2438369" indent="0">
              <a:buNone/>
              <a:defRPr sz="3556"/>
            </a:lvl4pPr>
            <a:lvl5pPr marL="3251160" indent="0">
              <a:buNone/>
              <a:defRPr sz="3556"/>
            </a:lvl5pPr>
            <a:lvl6pPr marL="4063949" indent="0">
              <a:buNone/>
              <a:defRPr sz="3556"/>
            </a:lvl6pPr>
            <a:lvl7pPr marL="4876739" indent="0">
              <a:buNone/>
              <a:defRPr sz="3556"/>
            </a:lvl7pPr>
            <a:lvl8pPr marL="5689529" indent="0">
              <a:buNone/>
              <a:defRPr sz="3556"/>
            </a:lvl8pPr>
            <a:lvl9pPr marL="6502319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7156454"/>
            <a:ext cx="73152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790" indent="0">
              <a:buNone/>
              <a:defRPr sz="2133"/>
            </a:lvl2pPr>
            <a:lvl3pPr marL="1625579" indent="0">
              <a:buNone/>
              <a:defRPr sz="1778"/>
            </a:lvl3pPr>
            <a:lvl4pPr marL="2438369" indent="0">
              <a:buNone/>
              <a:defRPr sz="1600"/>
            </a:lvl4pPr>
            <a:lvl5pPr marL="3251160" indent="0">
              <a:buNone/>
              <a:defRPr sz="1600"/>
            </a:lvl5pPr>
            <a:lvl6pPr marL="4063949" indent="0">
              <a:buNone/>
              <a:defRPr sz="1600"/>
            </a:lvl6pPr>
            <a:lvl7pPr marL="4876739" indent="0">
              <a:buNone/>
              <a:defRPr sz="1600"/>
            </a:lvl7pPr>
            <a:lvl8pPr marL="5689529" indent="0">
              <a:buNone/>
              <a:defRPr sz="1600"/>
            </a:lvl8pPr>
            <a:lvl9pPr marL="650231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4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8475137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8475137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7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57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93" indent="-609593" algn="l" defTabSz="162557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84" indent="-507993" algn="l" defTabSz="1625579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1974" indent="-406395" algn="l" defTabSz="162557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765" indent="-406395" algn="l" defTabSz="162557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554" indent="-406395" algn="l" defTabSz="162557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344" indent="-406395" algn="l" defTabSz="162557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134" indent="-406395" algn="l" defTabSz="162557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924" indent="-406395" algn="l" defTabSz="162557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714" indent="-406395" algn="l" defTabSz="162557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0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9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69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60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49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39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29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19" algn="l" defTabSz="16255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2" Type="http://schemas.openxmlformats.org/officeDocument/2006/relationships/image" Target="../media/image12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8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35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32.png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9.png"/><Relationship Id="rId5" Type="http://schemas.openxmlformats.org/officeDocument/2006/relationships/image" Target="../media/image15.png"/><Relationship Id="rId10" Type="http://schemas.openxmlformats.org/officeDocument/2006/relationships/image" Target="../media/image38.png"/><Relationship Id="rId4" Type="http://schemas.openxmlformats.org/officeDocument/2006/relationships/image" Target="../media/image1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4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5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image" Target="../media/image48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it.ly/316lly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34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2A0675-2077-447A-8E8E-186E4DA07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6" y="597326"/>
            <a:ext cx="2743200" cy="15356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BD3F67-1924-44A0-BD33-D48012D52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6" y="1873727"/>
            <a:ext cx="2743200" cy="1693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7620F-A880-4189-BCA4-58080FC35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69" y="3279229"/>
            <a:ext cx="2743200" cy="1326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8430D-0A1B-44D0-A5D2-52E990810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76" y="4498843"/>
            <a:ext cx="2743200" cy="1116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951DA0-09F5-4355-AF61-C753AC3DFB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32" y="5436052"/>
            <a:ext cx="2743200" cy="1499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A1EB70-5A13-40E5-9614-52C50269A5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95" y="6705600"/>
            <a:ext cx="2743200" cy="1538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F6A9E2-D693-4E00-BEDA-6310B5161D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833" y="227017"/>
            <a:ext cx="2743200" cy="1479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D0C48-98AF-4250-82F3-3A23B32068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2538" y="1588997"/>
            <a:ext cx="2743200" cy="16619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A244E9-2F87-48A9-A761-060222BB35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8422" y="3195565"/>
            <a:ext cx="2743200" cy="15258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AF53B1-30E7-4170-B8C8-55CC0479FA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5907" y="4506091"/>
            <a:ext cx="2743200" cy="16274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BBCD67-B0A8-4E4D-8250-B2F8E7C4A3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400" y="5976592"/>
            <a:ext cx="2743200" cy="15356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4F6BD-12FE-42D1-AC28-2F230B3415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7833" y="7487175"/>
            <a:ext cx="2743200" cy="1550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D4002E-FD87-4680-954F-3D9904312EF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2278" y="242278"/>
            <a:ext cx="2743200" cy="15671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536DC9-B4A1-4D35-B07D-1E4A444D87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22278" y="1809474"/>
            <a:ext cx="2743200" cy="15380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ED7C2D-16F3-43CF-80CC-4477F92249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6535" y="3312231"/>
            <a:ext cx="2743200" cy="15380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6A0143-CA11-48FB-930C-E414B55032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8400" y="4747081"/>
            <a:ext cx="2743200" cy="14627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83730C-AE8D-4966-AD2B-1075F373ECD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06280" y="6071328"/>
            <a:ext cx="2743200" cy="15380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432FC1-A2D2-4466-9FB2-F2EBC43321E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28065" y="7453562"/>
            <a:ext cx="2743200" cy="15380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0F26DA-DECA-4DFB-A8DC-D27A552B57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067800" y="676236"/>
            <a:ext cx="2743200" cy="15210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ED9BE6-E8A9-4C46-8968-23C70B7613C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99884" y="1895436"/>
            <a:ext cx="2743200" cy="14165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438F8E4-02D9-4E0E-825B-F6A2849C338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19477" y="3174737"/>
            <a:ext cx="2743200" cy="16012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8383A8-CFD3-47EE-BAB8-8BAA1598AA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60305" y="4591287"/>
            <a:ext cx="2743200" cy="13322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244151-2D35-4D54-981F-3F81CECC96C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60305" y="5753420"/>
            <a:ext cx="2743200" cy="15380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1583A01-392A-4296-9020-F3A9E6FFB3C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0305" y="6998791"/>
            <a:ext cx="2743200" cy="153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E80A3D-6C6E-4B0E-BF16-A964B666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463" y="457177"/>
            <a:ext cx="2743200" cy="141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B3E03-52D6-4A17-9B68-57CA3600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516" y="1423239"/>
            <a:ext cx="2743200" cy="18296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9156FA-3542-4ECF-9CEC-02C27506A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6823" y="2950042"/>
            <a:ext cx="2743200" cy="1416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343679-E6EE-4A0E-8053-93D750D03B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130" y="4065701"/>
            <a:ext cx="2743200" cy="1598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D8675-821A-4655-AFD9-AB0F4B839D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200" y="6922172"/>
            <a:ext cx="2743200" cy="1829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B46D1-937B-4E86-AEFC-E365E1479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2812" y="5442907"/>
            <a:ext cx="2743200" cy="1708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6AF74-A0B6-45D1-A79E-DE88DACD18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208" y="228600"/>
            <a:ext cx="2743200" cy="1691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9A749E-4AF7-4921-AC65-A3D1665A1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5491" y="2700444"/>
            <a:ext cx="2743200" cy="1919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44BA41-013A-4502-847F-6176746C4E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13240" y="4266016"/>
            <a:ext cx="2743200" cy="17033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E2931F-8D75-48C7-BAE2-D0E759BA05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3088" y="5743674"/>
            <a:ext cx="2743200" cy="17793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3F005E-7B17-4E93-9B15-6BED10416D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89176" y="7273400"/>
            <a:ext cx="2743200" cy="17785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36BA5B-C40C-48FB-B70C-EE21D45062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2500" y="128934"/>
            <a:ext cx="2743200" cy="17125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57BB06-B3AF-4509-8BD5-BF53D578B4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05200" y="1420669"/>
            <a:ext cx="2743200" cy="17810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4D2E83-0203-46FA-BBED-A91CE5CA25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14285" y="4304549"/>
            <a:ext cx="2743200" cy="17534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277EC7-FAC1-479B-A3CB-01E4EE5CCC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65534" y="3002014"/>
            <a:ext cx="2743200" cy="1596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3BE5B8-35EB-4F37-BE03-24D212F87C8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92500" y="5804153"/>
            <a:ext cx="2743200" cy="1596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FE30E1-5968-42D9-AB5D-47C6597A5A8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78234" y="7263822"/>
            <a:ext cx="2743200" cy="1803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DDA220-3DD7-4EB2-BF08-2A11762CF7F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000" y="269330"/>
            <a:ext cx="2743200" cy="18296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292E79-7066-469C-9405-6E245DB024A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1000" y="1818434"/>
            <a:ext cx="2743200" cy="1416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EB507E-400E-450D-9FA9-CE18B84240D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1828" y="3116804"/>
            <a:ext cx="2743200" cy="14511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DABF23-DE55-4796-A89C-7B1FCD1BEA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2656" y="4252848"/>
            <a:ext cx="2743200" cy="19359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DCC836-5159-44D8-8C04-57D6D722444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7568" y="7085790"/>
            <a:ext cx="2743200" cy="18296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18BDE4-6132-4707-B6A3-7E2EC182716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2656" y="5875849"/>
            <a:ext cx="2743200" cy="14165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6131C8-9BC8-0A3D-BFAA-68B2C9111E0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258029" y="1623791"/>
            <a:ext cx="266071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3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748F7-3426-4269-8778-51B95780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2" y="42719"/>
            <a:ext cx="2743200" cy="1521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AF7967-A511-46C1-8E84-79FCBDD4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2" y="1552555"/>
            <a:ext cx="2743200" cy="1416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2C4716-B911-4DAD-B1BC-2A4C355A4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628" y="38100"/>
            <a:ext cx="2743200" cy="1829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CC9E6-3514-41B0-82CF-6C7BA16D1E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0" y="1673430"/>
            <a:ext cx="2743200" cy="1416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C7820-ECA6-492C-AE32-3D5EE6301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72" y="2929334"/>
            <a:ext cx="2743200" cy="1601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B2916A-D0A3-4187-8004-56B179187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872" y="4572000"/>
            <a:ext cx="2743200" cy="1332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1658EE-689D-4204-B0B5-B43A9B3E7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1028" y="2971800"/>
            <a:ext cx="2743200" cy="1451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B13825-D826-4BB4-9059-3C6A52E7DD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1856" y="4107844"/>
            <a:ext cx="2743200" cy="19359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CB199D-AA45-44B9-8112-88169EE642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172" y="5945725"/>
            <a:ext cx="2743200" cy="1538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2420A-F8DD-4CD1-8CF3-2FA1979D13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872" y="7483763"/>
            <a:ext cx="2743200" cy="15356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6B99F6-035F-4A21-82A4-4B3E181418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48800" y="7147098"/>
            <a:ext cx="2743200" cy="18296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9FF2C-EC84-488E-8A1C-57E665C6E8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1856" y="5879091"/>
            <a:ext cx="2743200" cy="1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CD0BF-5FD4-4C19-A43D-AF0EA6DEC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6" y="597326"/>
            <a:ext cx="2743200" cy="1535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2E213B-B395-494B-9D53-E89A2F814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16" y="1873727"/>
            <a:ext cx="2743200" cy="1693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25BA14-544D-42A8-8772-04F950EAE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069" y="3279229"/>
            <a:ext cx="2743200" cy="1326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42E11-7CDF-4A3A-989E-45FE9B60CF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76" y="4498843"/>
            <a:ext cx="2743200" cy="1116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48944-1A83-43E2-A498-49AE0433D7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232" y="5436052"/>
            <a:ext cx="2743200" cy="1499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A3A9E9-7B79-4EFB-B4F8-263907D3CB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95" y="6705600"/>
            <a:ext cx="2743200" cy="1538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4B2720-117D-4A45-966E-628D13D7F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7036" y="457177"/>
            <a:ext cx="2743200" cy="1416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94B72-2602-4531-83F4-EC2777D1A7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97089" y="1423239"/>
            <a:ext cx="2743200" cy="1829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8C67E-D163-4FE8-AE27-25CC164ED9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4396" y="2950042"/>
            <a:ext cx="2743200" cy="1416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5C1DB0-38AF-48D1-BE49-9EE5549C9C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1703" y="4065701"/>
            <a:ext cx="2743200" cy="15987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1B95C8-DE14-468F-9C9F-B7EFDD0E63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7773" y="6922172"/>
            <a:ext cx="2743200" cy="18296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3677F-AAC5-4526-9756-DB04A7892C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0385" y="5442907"/>
            <a:ext cx="2743200" cy="17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3AD179-E4FB-4324-8690-C0AAB4232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3" y="227017"/>
            <a:ext cx="2743200" cy="1479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4784F-5EA4-4AF2-947C-9EA2842B1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48" y="1588997"/>
            <a:ext cx="2743200" cy="1661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704AC0-4B20-4B73-84A3-9D52ADA9B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00" y="228600"/>
            <a:ext cx="2743200" cy="1691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79832-4FB1-4AA5-B68E-A542AF2720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32" y="3195565"/>
            <a:ext cx="2743200" cy="1525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FA495-6772-472B-9DFC-822B43471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617" y="4506091"/>
            <a:ext cx="2743200" cy="1627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49B784-BE03-4746-8F3C-B056DAAABB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10" y="5976592"/>
            <a:ext cx="2743200" cy="15356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B4129-00AA-4E9C-B8F3-8614CF6B7A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543" y="7487175"/>
            <a:ext cx="2743200" cy="1550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5CBA64-58BA-6034-DC0B-6D0646540B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2385" y="1588997"/>
            <a:ext cx="2660715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F418A-A154-400C-8F21-B969AEA086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4183" y="2700444"/>
            <a:ext cx="2743200" cy="1919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8DB95D-50A9-4A33-8D9F-60E5B3A95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4719" y="4260023"/>
            <a:ext cx="2743200" cy="1703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AC453F-610C-4E74-848E-A9811D313A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719" y="5756325"/>
            <a:ext cx="2743200" cy="1779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0EC10C-0DC2-41CD-A0AA-731E263980B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94799" y="7259426"/>
            <a:ext cx="2743200" cy="17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924AD1-D8A9-414C-AF0A-438FC4B9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29" y="166866"/>
            <a:ext cx="2743200" cy="15671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2ADDC-C1C8-456A-A24B-D2193DBAA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29" y="1734062"/>
            <a:ext cx="2743200" cy="1538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A497E3-CCF0-4F57-A480-CF6ABF00E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996" y="54310"/>
            <a:ext cx="2743200" cy="1712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CB76F-C783-4E16-8101-3BE4390CF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2696" y="1346045"/>
            <a:ext cx="2743200" cy="1781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4C6D1-61CA-477C-989A-C0F87CD97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186" y="3236819"/>
            <a:ext cx="2743200" cy="1538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B7295-472F-4D8E-A9A1-5A797F8C20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051" y="4671669"/>
            <a:ext cx="2743200" cy="1462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43FE5-5B02-45A3-8920-1823D0C614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931" y="5995916"/>
            <a:ext cx="2743200" cy="15380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00DDFA-DDC8-4824-B1A1-B3F7692DC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716" y="7378150"/>
            <a:ext cx="2743200" cy="1538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5ACE8-D291-462E-A002-55DDAB5E4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1781" y="4229925"/>
            <a:ext cx="2743200" cy="17534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2B45B0-EAF0-4192-8A63-B51AFCF21C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3030" y="2927390"/>
            <a:ext cx="2743200" cy="1596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D26FF7-2370-4C1B-A693-DFAA35CA69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996" y="5729529"/>
            <a:ext cx="2743200" cy="1596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301B9-2502-402E-BD3F-7F42173A1D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5730" y="7189198"/>
            <a:ext cx="2743200" cy="18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64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441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28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295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121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1995949-C0E9-4FAD-99DA-BEBA2383EDB5}"/>
              </a:ext>
            </a:extLst>
          </p:cNvPr>
          <p:cNvGrpSpPr/>
          <p:nvPr/>
        </p:nvGrpSpPr>
        <p:grpSpPr>
          <a:xfrm>
            <a:off x="0" y="12700"/>
            <a:ext cx="12192000" cy="9131300"/>
            <a:chOff x="0" y="12700"/>
            <a:chExt cx="12192000" cy="9131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72AB3-D7E2-4829-88D6-A9460D328622}"/>
                </a:ext>
              </a:extLst>
            </p:cNvPr>
            <p:cNvSpPr/>
            <p:nvPr/>
          </p:nvSpPr>
          <p:spPr>
            <a:xfrm>
              <a:off x="0" y="12700"/>
              <a:ext cx="12192000" cy="9131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1D5083C-5E98-44B1-8474-545C70747C27}"/>
                </a:ext>
              </a:extLst>
            </p:cNvPr>
            <p:cNvSpPr txBox="1"/>
            <p:nvPr/>
          </p:nvSpPr>
          <p:spPr>
            <a:xfrm>
              <a:off x="990600" y="685800"/>
              <a:ext cx="10363200" cy="778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When doing cognitive-behavioral interventions with children, we usually cannot rely on spoken words alone. We usually need to incorporate additional elements such as pictures, worksheets and cut-out materials.</a:t>
              </a:r>
            </a:p>
            <a:p>
              <a:endParaRPr lang="en-US" sz="2000" dirty="0"/>
            </a:p>
            <a:p>
              <a:r>
                <a:rPr lang="en-US" sz="2000" dirty="0"/>
                <a:t>In office settings and telehealth, we may find it expedient or essential to bypass </a:t>
              </a:r>
              <a:r>
                <a:rPr lang="en-US" sz="2000" dirty="0" err="1"/>
                <a:t>printables</a:t>
              </a:r>
              <a:r>
                <a:rPr lang="en-US" sz="2000" dirty="0"/>
                <a:t> and rely exclusively on words and images on the computer screen. </a:t>
              </a:r>
            </a:p>
            <a:p>
              <a:endParaRPr lang="en-US" sz="2000" dirty="0"/>
            </a:p>
            <a:p>
              <a:r>
                <a:rPr lang="en-US" sz="2000" dirty="0"/>
                <a:t>This download is part of a series of free resources designed to be used on computer screens in psychotherapy. It includes:</a:t>
              </a:r>
            </a:p>
            <a:p>
              <a:endParaRPr lang="en-US" sz="2000" dirty="0"/>
            </a:p>
            <a:p>
              <a:pPr marL="342900" indent="-342900">
                <a:buAutoNum type="arabicPeriod"/>
              </a:pPr>
              <a:r>
                <a:rPr lang="en-US" sz="2000" dirty="0"/>
                <a:t>A set of pre-written “Poison Thoughts.”</a:t>
              </a:r>
            </a:p>
            <a:p>
              <a:pPr marL="342900" indent="-342900">
                <a:buAutoNum type="arabicPeriod"/>
              </a:pPr>
              <a:r>
                <a:rPr lang="en-US" sz="2000" dirty="0"/>
                <a:t>A set of pre-written “Antidote Thoughts” which correspond to the Poison Thoughts.</a:t>
              </a:r>
            </a:p>
            <a:p>
              <a:r>
                <a:rPr lang="en-US" sz="2000" dirty="0"/>
                <a:t>The Poison Thoughts and Antidote Thoughts in 1 and 2 can be dragged around the screen in various ways. See the next few pages for examples.</a:t>
              </a:r>
            </a:p>
            <a:p>
              <a:pPr marL="342900" indent="-342900">
                <a:buAutoNum type="arabicPeriod" startAt="3"/>
              </a:pPr>
              <a:r>
                <a:rPr lang="en-US" sz="2000" dirty="0"/>
                <a:t>A set of Poison Thought and Antidote Thought bubbles with imbedded text boxes that you can fill in to create, with your clients, your own custom thought bubbles.</a:t>
              </a:r>
            </a:p>
            <a:p>
              <a:pPr marL="342900" indent="-342900">
                <a:buAutoNum type="arabicPeriod" startAt="3"/>
              </a:pPr>
              <a:endParaRPr lang="en-US" sz="2000" dirty="0"/>
            </a:p>
            <a:p>
              <a:r>
                <a:rPr lang="en-US" sz="2000" dirty="0"/>
                <a:t>This resource was created in PowerPoint to allow you to drag, drop, enlarge and edit. To enable these features, keep it open in Normal Mode                and </a:t>
              </a:r>
              <a:r>
                <a:rPr lang="en-US" sz="2000" i="1" dirty="0"/>
                <a:t>not</a:t>
              </a:r>
              <a:r>
                <a:rPr lang="en-US" sz="2000" dirty="0"/>
                <a:t> in Slide Show Mode          .</a:t>
              </a:r>
            </a:p>
            <a:p>
              <a:pPr marL="342900" indent="-342900">
                <a:buAutoNum type="arabicPeriod" startAt="3"/>
              </a:pPr>
              <a:endParaRPr lang="en-US" sz="2000" dirty="0"/>
            </a:p>
            <a:p>
              <a:r>
                <a:rPr lang="en-US" sz="2000" dirty="0"/>
                <a:t>You can combine the resource in this download with other free teletherapy resources on the website. Please go to this link for a summary of what is available: </a:t>
              </a:r>
              <a:r>
                <a:rPr lang="en-US" sz="2000" dirty="0">
                  <a:hlinkClick r:id="rId2"/>
                </a:rPr>
                <a:t>https://bit.ly/316llyX</a:t>
              </a:r>
              <a:r>
                <a:rPr lang="en-US" sz="2000" dirty="0"/>
                <a:t>.</a:t>
              </a:r>
            </a:p>
            <a:p>
              <a:endParaRPr lang="en-US" sz="2000" dirty="0"/>
            </a:p>
            <a:p>
              <a:r>
                <a:rPr lang="en-US" sz="2000" dirty="0"/>
                <a:t>These CBT Thought Bubbles, and lots of other materials, are also available in print-out versions on the website.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BEE07E-808F-46BD-95BB-1E5479A4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8200" y="6248400"/>
              <a:ext cx="533400" cy="2952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0C5B975-6F6E-4CEE-9408-6588280C3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01200" y="6262687"/>
              <a:ext cx="34290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41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724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3121104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If someone is not on my side, that means they are against me.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3358059"/>
              <a:ext cx="27125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Other people keep breaking rules!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3358059"/>
              <a:ext cx="27125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change is more than I can stand!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3170655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There’s just one right way to do it – </a:t>
              </a:r>
            </a:p>
            <a:p>
              <a:pPr algn="ctr"/>
              <a:r>
                <a:rPr lang="en-US" sz="2200" i="1" dirty="0">
                  <a:solidFill>
                    <a:srgbClr val="FF0000"/>
                  </a:solidFill>
                </a:rPr>
                <a:t>my</a:t>
              </a:r>
              <a:r>
                <a:rPr lang="en-US" sz="2200" dirty="0">
                  <a:solidFill>
                    <a:srgbClr val="FF0000"/>
                  </a:solidFill>
                </a:rPr>
                <a:t> way.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5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395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6692D-CC28-4BF0-AB52-1ED056EDE76F}"/>
              </a:ext>
            </a:extLst>
          </p:cNvPr>
          <p:cNvGrpSpPr/>
          <p:nvPr/>
        </p:nvGrpSpPr>
        <p:grpSpPr>
          <a:xfrm>
            <a:off x="3048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A730CD5E-1FDE-4297-B86B-9DA29D37308E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87B699-27B2-4447-BC74-BA70ECE9D385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BCA97-D4FA-46C7-B92F-395B85283FC6}"/>
              </a:ext>
            </a:extLst>
          </p:cNvPr>
          <p:cNvGrpSpPr/>
          <p:nvPr/>
        </p:nvGrpSpPr>
        <p:grpSpPr>
          <a:xfrm>
            <a:off x="8229600" y="114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9E3C8323-A858-42DE-B838-17465A2359EF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B8439D-DCB3-45BE-98D1-9329C1A9CD20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B41CBD-96A8-48AD-B922-ACC0C3AC4610}"/>
              </a:ext>
            </a:extLst>
          </p:cNvPr>
          <p:cNvGrpSpPr/>
          <p:nvPr/>
        </p:nvGrpSpPr>
        <p:grpSpPr>
          <a:xfrm>
            <a:off x="152400" y="23495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73496878-396B-4FE5-880D-6FBA43633066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FAF49A-CECE-4B63-8141-ADDCDF25156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92EA6AB-5DF0-49C0-9FF2-1216729274C7}"/>
              </a:ext>
            </a:extLst>
          </p:cNvPr>
          <p:cNvGrpSpPr/>
          <p:nvPr/>
        </p:nvGrpSpPr>
        <p:grpSpPr>
          <a:xfrm>
            <a:off x="8077200" y="23495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ADFD3E1-9154-46BF-A59B-F41C4B1F581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862822E-B94B-4121-84A0-EE0DA043FB78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978C2F-4730-4449-8CEB-1DD2C4674424}"/>
              </a:ext>
            </a:extLst>
          </p:cNvPr>
          <p:cNvGrpSpPr/>
          <p:nvPr/>
        </p:nvGrpSpPr>
        <p:grpSpPr>
          <a:xfrm>
            <a:off x="393700" y="4559300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016EFA40-FF3A-414B-A057-2DE5B5D87A20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92997D-F3DC-4B11-8B6E-109F167A705C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382237-FAB3-4D6A-9E48-DBF56DFE9267}"/>
              </a:ext>
            </a:extLst>
          </p:cNvPr>
          <p:cNvGrpSpPr/>
          <p:nvPr/>
        </p:nvGrpSpPr>
        <p:grpSpPr>
          <a:xfrm>
            <a:off x="8318500" y="4559300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174DEF0E-B3AA-42E7-928D-22E2F5A52A89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5E37F3-3F7A-40F9-B7C9-B05E404373AF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E71F79-1CC6-4DCB-BB18-E3F188A4C6CE}"/>
              </a:ext>
            </a:extLst>
          </p:cNvPr>
          <p:cNvGrpSpPr/>
          <p:nvPr/>
        </p:nvGrpSpPr>
        <p:grpSpPr>
          <a:xfrm>
            <a:off x="317500" y="6811545"/>
            <a:ext cx="3657600" cy="2209800"/>
            <a:chOff x="990600" y="2667000"/>
            <a:chExt cx="3657600" cy="2209800"/>
          </a:xfrm>
          <a:effectLst>
            <a:outerShdw blurRad="2159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AD0A42DC-7BCF-4672-A52E-2191ABB19F5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0798D6D-4CBA-4E87-AB14-7A1F10B37D4E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</a:rPr>
                <a:t>This is a text box to write in your own Poison Thought!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8C3702-752A-41A2-856B-523074351AA6}"/>
              </a:ext>
            </a:extLst>
          </p:cNvPr>
          <p:cNvGrpSpPr/>
          <p:nvPr/>
        </p:nvGrpSpPr>
        <p:grpSpPr>
          <a:xfrm>
            <a:off x="8242300" y="6811545"/>
            <a:ext cx="3657600" cy="2209800"/>
            <a:chOff x="990600" y="2667000"/>
            <a:chExt cx="3657600" cy="2209800"/>
          </a:xfrm>
          <a:effectLst>
            <a:outerShdw blurRad="165100" dist="38100" dir="2700000" sx="104000" sy="104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Cloud 35">
              <a:extLst>
                <a:ext uri="{FF2B5EF4-FFF2-40B4-BE49-F238E27FC236}">
                  <a16:creationId xmlns:a16="http://schemas.microsoft.com/office/drawing/2014/main" id="{9CCFDC55-A1A1-484E-85C6-F19139A95F02}"/>
                </a:ext>
              </a:extLst>
            </p:cNvPr>
            <p:cNvSpPr/>
            <p:nvPr/>
          </p:nvSpPr>
          <p:spPr>
            <a:xfrm>
              <a:off x="990600" y="2667000"/>
              <a:ext cx="3657600" cy="22098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569EFF-0D98-4525-9CE8-97F03112FF8B}"/>
                </a:ext>
              </a:extLst>
            </p:cNvPr>
            <p:cNvSpPr txBox="1"/>
            <p:nvPr/>
          </p:nvSpPr>
          <p:spPr>
            <a:xfrm>
              <a:off x="1371600" y="2964359"/>
              <a:ext cx="27125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B050"/>
                  </a:solidFill>
                </a:rPr>
                <a:t>This is a text box to write in your own Antidote Thought!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58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F054D7-2822-402B-A17A-D2D968BFF509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F9D848-4EB5-40FC-940B-3501846353F3}"/>
              </a:ext>
            </a:extLst>
          </p:cNvPr>
          <p:cNvGrpSpPr/>
          <p:nvPr/>
        </p:nvGrpSpPr>
        <p:grpSpPr>
          <a:xfrm>
            <a:off x="1905000" y="2819400"/>
            <a:ext cx="8534400" cy="6122194"/>
            <a:chOff x="914400" y="457200"/>
            <a:chExt cx="8534400" cy="6122194"/>
          </a:xfrm>
        </p:grpSpPr>
        <p:pic>
          <p:nvPicPr>
            <p:cNvPr id="7" name="Picture 6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44E59AB4-52C2-4C60-9F19-B5A32AA06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9"/>
            <a:stretch/>
          </p:blipFill>
          <p:spPr>
            <a:xfrm>
              <a:off x="914400" y="457200"/>
              <a:ext cx="8534400" cy="61221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87B0A7-9F6D-40A8-AB8F-B359751E1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41" r="2941"/>
            <a:stretch/>
          </p:blipFill>
          <p:spPr>
            <a:xfrm>
              <a:off x="1265274" y="793744"/>
              <a:ext cx="7836196" cy="44239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4BFF34-72C8-44A7-98D2-26AD3956F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7580" y="846826"/>
              <a:ext cx="5895820" cy="437083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CD5BF52-E007-4F1F-B30A-B6A687EF4B73}"/>
              </a:ext>
            </a:extLst>
          </p:cNvPr>
          <p:cNvSpPr txBox="1"/>
          <p:nvPr/>
        </p:nvSpPr>
        <p:spPr>
          <a:xfrm>
            <a:off x="990600" y="533400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On four consecutive slides, there is a series of 24 Poison Thoughts matched on the right by 24 Antidote Thoughts.</a:t>
            </a:r>
          </a:p>
        </p:txBody>
      </p:sp>
    </p:spTree>
    <p:extLst>
      <p:ext uri="{BB962C8B-B14F-4D97-AF65-F5344CB8AC3E}">
        <p14:creationId xmlns:p14="http://schemas.microsoft.com/office/powerpoint/2010/main" val="278705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9B4D7EC-74BD-46F2-992B-C13E07C13256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C2AEAB-6930-4B87-B3CC-6EA10DAF06AF}"/>
              </a:ext>
            </a:extLst>
          </p:cNvPr>
          <p:cNvGrpSpPr/>
          <p:nvPr/>
        </p:nvGrpSpPr>
        <p:grpSpPr>
          <a:xfrm>
            <a:off x="1905000" y="2793206"/>
            <a:ext cx="8534400" cy="6122194"/>
            <a:chOff x="914400" y="457200"/>
            <a:chExt cx="8534400" cy="6122194"/>
          </a:xfrm>
        </p:grpSpPr>
        <p:pic>
          <p:nvPicPr>
            <p:cNvPr id="7" name="Picture 6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44E59AB4-52C2-4C60-9F19-B5A32AA06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9"/>
            <a:stretch/>
          </p:blipFill>
          <p:spPr>
            <a:xfrm>
              <a:off x="914400" y="457200"/>
              <a:ext cx="8534400" cy="61221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87B0A7-9F6D-40A8-AB8F-B359751E1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41" r="2941"/>
            <a:stretch/>
          </p:blipFill>
          <p:spPr>
            <a:xfrm>
              <a:off x="1265274" y="793744"/>
              <a:ext cx="7836196" cy="4423914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4C157CF-CFB4-4FAF-A7F8-6A0FE929627B}"/>
              </a:ext>
            </a:extLst>
          </p:cNvPr>
          <p:cNvSpPr txBox="1"/>
          <p:nvPr/>
        </p:nvSpPr>
        <p:spPr>
          <a:xfrm>
            <a:off x="990600" y="533400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You can drag and drop these thought bubbles anywhere you want. See one example on this slide and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16831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5F2798-C360-44AC-8CEA-8939793202E3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667D25-EFA8-4886-9FC5-EB056CF32941}"/>
              </a:ext>
            </a:extLst>
          </p:cNvPr>
          <p:cNvGrpSpPr/>
          <p:nvPr/>
        </p:nvGrpSpPr>
        <p:grpSpPr>
          <a:xfrm>
            <a:off x="1828800" y="2743200"/>
            <a:ext cx="8534400" cy="6122194"/>
            <a:chOff x="914400" y="457200"/>
            <a:chExt cx="8534400" cy="6122194"/>
          </a:xfrm>
        </p:grpSpPr>
        <p:pic>
          <p:nvPicPr>
            <p:cNvPr id="7" name="Picture 6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44E59AB4-52C2-4C60-9F19-B5A32AA06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9"/>
            <a:stretch/>
          </p:blipFill>
          <p:spPr>
            <a:xfrm>
              <a:off x="914400" y="457200"/>
              <a:ext cx="8534400" cy="612219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86697AB-0394-4540-A454-1DB39093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10" r="5346"/>
            <a:stretch/>
          </p:blipFill>
          <p:spPr>
            <a:xfrm>
              <a:off x="1287449" y="762000"/>
              <a:ext cx="7848600" cy="4456885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D1C141-F433-4F4C-980C-06F348CA2558}"/>
              </a:ext>
            </a:extLst>
          </p:cNvPr>
          <p:cNvSpPr txBox="1"/>
          <p:nvPr/>
        </p:nvSpPr>
        <p:spPr>
          <a:xfrm>
            <a:off x="990600" y="533400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You can zoom in to enlarge the particular Poison Thoughts and Antidote Thoughts you are focusing on.</a:t>
            </a:r>
          </a:p>
        </p:txBody>
      </p:sp>
    </p:spTree>
    <p:extLst>
      <p:ext uri="{BB962C8B-B14F-4D97-AF65-F5344CB8AC3E}">
        <p14:creationId xmlns:p14="http://schemas.microsoft.com/office/powerpoint/2010/main" val="309995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130012-16F5-42D6-B788-74165CC16388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80EA4D-68B1-4B6E-8086-5FA04E7CBDEB}"/>
              </a:ext>
            </a:extLst>
          </p:cNvPr>
          <p:cNvGrpSpPr/>
          <p:nvPr/>
        </p:nvGrpSpPr>
        <p:grpSpPr>
          <a:xfrm>
            <a:off x="1676400" y="2819400"/>
            <a:ext cx="8534400" cy="6122194"/>
            <a:chOff x="1219200" y="1752600"/>
            <a:chExt cx="8534400" cy="6122194"/>
          </a:xfrm>
        </p:grpSpPr>
        <p:pic>
          <p:nvPicPr>
            <p:cNvPr id="7" name="Picture 6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44E59AB4-52C2-4C60-9F19-B5A32AA06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9"/>
            <a:stretch/>
          </p:blipFill>
          <p:spPr>
            <a:xfrm>
              <a:off x="1219200" y="1752600"/>
              <a:ext cx="8534400" cy="61221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4617B0-4AFC-41CA-935C-88DA934BF6D4}"/>
                </a:ext>
              </a:extLst>
            </p:cNvPr>
            <p:cNvSpPr/>
            <p:nvPr/>
          </p:nvSpPr>
          <p:spPr>
            <a:xfrm>
              <a:off x="1600200" y="2133600"/>
              <a:ext cx="7772400" cy="434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DEE99B-A0A5-4C1F-A49D-459149E39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3500" y="2116597"/>
              <a:ext cx="5867400" cy="437310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EB22FA-AAD3-4609-B2A4-A5993917055D}"/>
              </a:ext>
            </a:extLst>
          </p:cNvPr>
          <p:cNvSpPr txBox="1"/>
          <p:nvPr/>
        </p:nvSpPr>
        <p:spPr>
          <a:xfrm>
            <a:off x="990600" y="533400"/>
            <a:ext cx="1036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This screen contains a wide variety of typical Poison Thoughts.</a:t>
            </a:r>
          </a:p>
        </p:txBody>
      </p:sp>
    </p:spTree>
    <p:extLst>
      <p:ext uri="{BB962C8B-B14F-4D97-AF65-F5344CB8AC3E}">
        <p14:creationId xmlns:p14="http://schemas.microsoft.com/office/powerpoint/2010/main" val="144249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43FB99-99DA-4203-A3C4-2777549F1D9C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32E4BF-571F-43A4-BF54-66AC70D4937C}"/>
              </a:ext>
            </a:extLst>
          </p:cNvPr>
          <p:cNvGrpSpPr/>
          <p:nvPr/>
        </p:nvGrpSpPr>
        <p:grpSpPr>
          <a:xfrm>
            <a:off x="1828800" y="2819400"/>
            <a:ext cx="8534400" cy="6122194"/>
            <a:chOff x="1219200" y="1752600"/>
            <a:chExt cx="8534400" cy="612219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80EA4D-68B1-4B6E-8086-5FA04E7CBDEB}"/>
                </a:ext>
              </a:extLst>
            </p:cNvPr>
            <p:cNvGrpSpPr/>
            <p:nvPr/>
          </p:nvGrpSpPr>
          <p:grpSpPr>
            <a:xfrm>
              <a:off x="1219200" y="1752600"/>
              <a:ext cx="8534400" cy="6122194"/>
              <a:chOff x="1219200" y="1752600"/>
              <a:chExt cx="8534400" cy="6122194"/>
            </a:xfrm>
          </p:grpSpPr>
          <p:pic>
            <p:nvPicPr>
              <p:cNvPr id="7" name="Picture 6" descr="A close up of a computer&#10;&#10;Description automatically generated">
                <a:extLst>
                  <a:ext uri="{FF2B5EF4-FFF2-40B4-BE49-F238E27FC236}">
                    <a16:creationId xmlns:a16="http://schemas.microsoft.com/office/drawing/2014/main" id="{44E59AB4-52C2-4C60-9F19-B5A32AA069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199"/>
              <a:stretch/>
            </p:blipFill>
            <p:spPr>
              <a:xfrm>
                <a:off x="1219200" y="1752600"/>
                <a:ext cx="8534400" cy="612219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24617B0-4AFC-41CA-935C-88DA934BF6D4}"/>
                  </a:ext>
                </a:extLst>
              </p:cNvPr>
              <p:cNvSpPr/>
              <p:nvPr/>
            </p:nvSpPr>
            <p:spPr>
              <a:xfrm>
                <a:off x="1600200" y="2133600"/>
                <a:ext cx="7772400" cy="434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C943C2-CF6D-4D44-AFC3-B40E37D54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4395" y="2132584"/>
              <a:ext cx="5844009" cy="437083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52A90CF-1EBC-4070-849B-50AE57AE5FF6}"/>
              </a:ext>
            </a:extLst>
          </p:cNvPr>
          <p:cNvSpPr txBox="1"/>
          <p:nvPr/>
        </p:nvSpPr>
        <p:spPr>
          <a:xfrm>
            <a:off x="990600" y="533400"/>
            <a:ext cx="1036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You can enlarge the ones that you wish to focus on, as shown below.</a:t>
            </a:r>
          </a:p>
        </p:txBody>
      </p:sp>
    </p:spTree>
    <p:extLst>
      <p:ext uri="{BB962C8B-B14F-4D97-AF65-F5344CB8AC3E}">
        <p14:creationId xmlns:p14="http://schemas.microsoft.com/office/powerpoint/2010/main" val="33431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A97CA4-F80C-4E5F-A4D2-2BD8271C9145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80EA4D-68B1-4B6E-8086-5FA04E7CBDEB}"/>
              </a:ext>
            </a:extLst>
          </p:cNvPr>
          <p:cNvGrpSpPr/>
          <p:nvPr/>
        </p:nvGrpSpPr>
        <p:grpSpPr>
          <a:xfrm>
            <a:off x="1828800" y="2819400"/>
            <a:ext cx="8534400" cy="6122194"/>
            <a:chOff x="1219200" y="1752600"/>
            <a:chExt cx="8534400" cy="6122194"/>
          </a:xfrm>
        </p:grpSpPr>
        <p:pic>
          <p:nvPicPr>
            <p:cNvPr id="7" name="Picture 6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44E59AB4-52C2-4C60-9F19-B5A32AA06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9"/>
            <a:stretch/>
          </p:blipFill>
          <p:spPr>
            <a:xfrm>
              <a:off x="1219200" y="1752600"/>
              <a:ext cx="8534400" cy="61221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4617B0-4AFC-41CA-935C-88DA934BF6D4}"/>
                </a:ext>
              </a:extLst>
            </p:cNvPr>
            <p:cNvSpPr/>
            <p:nvPr/>
          </p:nvSpPr>
          <p:spPr>
            <a:xfrm>
              <a:off x="1600200" y="2133600"/>
              <a:ext cx="7772400" cy="434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5A13994-0EBE-4AF2-A19E-C4E967486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83" y="3276600"/>
            <a:ext cx="5831834" cy="4370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268568-D586-4192-AF92-91655E52E127}"/>
              </a:ext>
            </a:extLst>
          </p:cNvPr>
          <p:cNvSpPr txBox="1"/>
          <p:nvPr/>
        </p:nvSpPr>
        <p:spPr>
          <a:xfrm>
            <a:off x="990600" y="533400"/>
            <a:ext cx="1036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These slides are equipped with editable thought bubbles so you can create your own.</a:t>
            </a:r>
          </a:p>
        </p:txBody>
      </p:sp>
    </p:spTree>
    <p:extLst>
      <p:ext uri="{BB962C8B-B14F-4D97-AF65-F5344CB8AC3E}">
        <p14:creationId xmlns:p14="http://schemas.microsoft.com/office/powerpoint/2010/main" val="104536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0F3EAA-B3C2-4A1B-8FC9-8080C3738795}"/>
              </a:ext>
            </a:extLst>
          </p:cNvPr>
          <p:cNvSpPr/>
          <p:nvPr/>
        </p:nvSpPr>
        <p:spPr>
          <a:xfrm>
            <a:off x="0" y="12700"/>
            <a:ext cx="12192000" cy="9131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80EA4D-68B1-4B6E-8086-5FA04E7CBDEB}"/>
              </a:ext>
            </a:extLst>
          </p:cNvPr>
          <p:cNvGrpSpPr/>
          <p:nvPr/>
        </p:nvGrpSpPr>
        <p:grpSpPr>
          <a:xfrm>
            <a:off x="1828800" y="2895600"/>
            <a:ext cx="8534400" cy="6122194"/>
            <a:chOff x="1219200" y="1752600"/>
            <a:chExt cx="8534400" cy="6122194"/>
          </a:xfrm>
        </p:grpSpPr>
        <p:pic>
          <p:nvPicPr>
            <p:cNvPr id="7" name="Picture 6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44E59AB4-52C2-4C60-9F19-B5A32AA06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99"/>
            <a:stretch/>
          </p:blipFill>
          <p:spPr>
            <a:xfrm>
              <a:off x="1219200" y="1752600"/>
              <a:ext cx="8534400" cy="61221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24617B0-4AFC-41CA-935C-88DA934BF6D4}"/>
                </a:ext>
              </a:extLst>
            </p:cNvPr>
            <p:cNvSpPr/>
            <p:nvPr/>
          </p:nvSpPr>
          <p:spPr>
            <a:xfrm>
              <a:off x="1600200" y="2133600"/>
              <a:ext cx="7772400" cy="434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E7616C1-9251-4020-BA9F-2E4F23F7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791" y="3274568"/>
            <a:ext cx="5862417" cy="4370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3B8DAA-3D8A-4C1F-9799-32E58F77CC01}"/>
              </a:ext>
            </a:extLst>
          </p:cNvPr>
          <p:cNvSpPr txBox="1"/>
          <p:nvPr/>
        </p:nvSpPr>
        <p:spPr>
          <a:xfrm>
            <a:off x="990600" y="533400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Below I provide an example illustrating how the editable thought bubbles might be </a:t>
            </a:r>
          </a:p>
          <a:p>
            <a:r>
              <a:rPr lang="en-US" sz="2200" dirty="0"/>
              <a:t>filled out.</a:t>
            </a:r>
          </a:p>
        </p:txBody>
      </p:sp>
    </p:spTree>
    <p:extLst>
      <p:ext uri="{BB962C8B-B14F-4D97-AF65-F5344CB8AC3E}">
        <p14:creationId xmlns:p14="http://schemas.microsoft.com/office/powerpoint/2010/main" val="3680413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1203</Words>
  <Application>Microsoft Office PowerPoint</Application>
  <PresentationFormat>Custom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</dc:creator>
  <cp:lastModifiedBy>Joel Shaul</cp:lastModifiedBy>
  <cp:revision>79</cp:revision>
  <dcterms:created xsi:type="dcterms:W3CDTF">2006-08-16T00:00:00Z</dcterms:created>
  <dcterms:modified xsi:type="dcterms:W3CDTF">2024-01-06T12:37:20Z</dcterms:modified>
</cp:coreProperties>
</file>