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88" r:id="rId3"/>
    <p:sldId id="303" r:id="rId4"/>
    <p:sldId id="290" r:id="rId5"/>
    <p:sldId id="291" r:id="rId6"/>
    <p:sldId id="302" r:id="rId7"/>
    <p:sldId id="293" r:id="rId8"/>
    <p:sldId id="294" r:id="rId9"/>
    <p:sldId id="297" r:id="rId10"/>
    <p:sldId id="296" r:id="rId11"/>
    <p:sldId id="298" r:id="rId12"/>
    <p:sldId id="299" r:id="rId13"/>
    <p:sldId id="300" r:id="rId14"/>
    <p:sldId id="30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DCF5"/>
    <a:srgbClr val="BCCFF2"/>
    <a:srgbClr val="1D4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69" autoAdjust="0"/>
    <p:restoredTop sz="94660"/>
  </p:normalViewPr>
  <p:slideViewPr>
    <p:cSldViewPr snapToGrid="0">
      <p:cViewPr>
        <p:scale>
          <a:sx n="60" d="100"/>
          <a:sy n="60" d="100"/>
        </p:scale>
        <p:origin x="88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7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3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1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6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83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2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18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0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4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9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5D6D5-4D1D-490F-AE06-C0E30A3892A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0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t="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206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t="500" r="5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66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t="500" r="5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62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t="500" r="5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588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t="500" r="5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61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t="500" r="5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80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r="5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20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r="5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31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r="5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991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1000" r="10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7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r="5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35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700" t="5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98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t="500" r="500" b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657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500" t="500" r="500" b="2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081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1533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Shaul</dc:creator>
  <cp:lastModifiedBy>Joel Shaul</cp:lastModifiedBy>
  <cp:revision>31</cp:revision>
  <dcterms:created xsi:type="dcterms:W3CDTF">2018-03-23T11:35:26Z</dcterms:created>
  <dcterms:modified xsi:type="dcterms:W3CDTF">2023-06-17T00:14:14Z</dcterms:modified>
</cp:coreProperties>
</file>