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4" r:id="rId2"/>
    <p:sldId id="345" r:id="rId3"/>
    <p:sldId id="346" r:id="rId4"/>
    <p:sldId id="347" r:id="rId5"/>
    <p:sldId id="348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05" autoAdjust="0"/>
    <p:restoredTop sz="94761" autoAdjust="0"/>
  </p:normalViewPr>
  <p:slideViewPr>
    <p:cSldViewPr snapToGrid="0">
      <p:cViewPr varScale="1">
        <p:scale>
          <a:sx n="64" d="100"/>
          <a:sy n="64" d="100"/>
        </p:scale>
        <p:origin x="13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07DF-3951-4A5B-8CC0-3C672BF8351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3533-A758-4D91-9057-44410036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CC8F19-592D-66FE-CBCF-00787702A87B}"/>
              </a:ext>
            </a:extLst>
          </p:cNvPr>
          <p:cNvSpPr txBox="1"/>
          <p:nvPr/>
        </p:nvSpPr>
        <p:spPr>
          <a:xfrm>
            <a:off x="3494124" y="4475349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5DCA6-99C3-3456-2AFD-A95D842C276F}"/>
              </a:ext>
            </a:extLst>
          </p:cNvPr>
          <p:cNvSpPr txBox="1"/>
          <p:nvPr/>
        </p:nvSpPr>
        <p:spPr>
          <a:xfrm>
            <a:off x="4434857" y="4475348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6AE47-F4DB-88C4-5C7C-00CFF84EF702}"/>
              </a:ext>
            </a:extLst>
          </p:cNvPr>
          <p:cNvSpPr txBox="1"/>
          <p:nvPr/>
        </p:nvSpPr>
        <p:spPr>
          <a:xfrm>
            <a:off x="5397088" y="4475347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5D18D-4961-FA57-BF95-5D497737DA52}"/>
              </a:ext>
            </a:extLst>
          </p:cNvPr>
          <p:cNvSpPr txBox="1"/>
          <p:nvPr/>
        </p:nvSpPr>
        <p:spPr>
          <a:xfrm>
            <a:off x="3483491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6E5DF-494A-A914-9067-A08BC721B3A8}"/>
              </a:ext>
            </a:extLst>
          </p:cNvPr>
          <p:cNvSpPr txBox="1"/>
          <p:nvPr/>
        </p:nvSpPr>
        <p:spPr>
          <a:xfrm>
            <a:off x="4424224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66257-5656-CE56-6D98-88D983BBE816}"/>
              </a:ext>
            </a:extLst>
          </p:cNvPr>
          <p:cNvSpPr txBox="1"/>
          <p:nvPr/>
        </p:nvSpPr>
        <p:spPr>
          <a:xfrm>
            <a:off x="4448313" y="6192293"/>
            <a:ext cx="82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3493-53B4-F07E-427D-DDE4F0AE0F3E}"/>
              </a:ext>
            </a:extLst>
          </p:cNvPr>
          <p:cNvSpPr txBox="1"/>
          <p:nvPr/>
        </p:nvSpPr>
        <p:spPr>
          <a:xfrm>
            <a:off x="3489892" y="6182917"/>
            <a:ext cx="813045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96E2E-B1A1-9AF9-0AAD-2133936B1B7A}"/>
              </a:ext>
            </a:extLst>
          </p:cNvPr>
          <p:cNvSpPr txBox="1"/>
          <p:nvPr/>
        </p:nvSpPr>
        <p:spPr>
          <a:xfrm>
            <a:off x="5409787" y="6182915"/>
            <a:ext cx="804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5959D-AE1B-7D14-1E1C-B5E1BB057832}"/>
              </a:ext>
            </a:extLst>
          </p:cNvPr>
          <p:cNvSpPr txBox="1"/>
          <p:nvPr/>
        </p:nvSpPr>
        <p:spPr>
          <a:xfrm>
            <a:off x="3489893" y="446811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5AB3D-07A7-70FF-3DB2-43CF17144C07}"/>
              </a:ext>
            </a:extLst>
          </p:cNvPr>
          <p:cNvSpPr txBox="1"/>
          <p:nvPr/>
        </p:nvSpPr>
        <p:spPr>
          <a:xfrm>
            <a:off x="5382010" y="532274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0550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CC8F19-592D-66FE-CBCF-00787702A87B}"/>
              </a:ext>
            </a:extLst>
          </p:cNvPr>
          <p:cNvSpPr txBox="1"/>
          <p:nvPr/>
        </p:nvSpPr>
        <p:spPr>
          <a:xfrm>
            <a:off x="3494124" y="4475349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5DCA6-99C3-3456-2AFD-A95D842C276F}"/>
              </a:ext>
            </a:extLst>
          </p:cNvPr>
          <p:cNvSpPr txBox="1"/>
          <p:nvPr/>
        </p:nvSpPr>
        <p:spPr>
          <a:xfrm>
            <a:off x="4434857" y="4475348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6AE47-F4DB-88C4-5C7C-00CFF84EF702}"/>
              </a:ext>
            </a:extLst>
          </p:cNvPr>
          <p:cNvSpPr txBox="1"/>
          <p:nvPr/>
        </p:nvSpPr>
        <p:spPr>
          <a:xfrm>
            <a:off x="5397088" y="4475347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5D18D-4961-FA57-BF95-5D497737DA52}"/>
              </a:ext>
            </a:extLst>
          </p:cNvPr>
          <p:cNvSpPr txBox="1"/>
          <p:nvPr/>
        </p:nvSpPr>
        <p:spPr>
          <a:xfrm>
            <a:off x="3483491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6E5DF-494A-A914-9067-A08BC721B3A8}"/>
              </a:ext>
            </a:extLst>
          </p:cNvPr>
          <p:cNvSpPr txBox="1"/>
          <p:nvPr/>
        </p:nvSpPr>
        <p:spPr>
          <a:xfrm>
            <a:off x="4424224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66257-5656-CE56-6D98-88D983BBE816}"/>
              </a:ext>
            </a:extLst>
          </p:cNvPr>
          <p:cNvSpPr txBox="1"/>
          <p:nvPr/>
        </p:nvSpPr>
        <p:spPr>
          <a:xfrm>
            <a:off x="4448313" y="6192293"/>
            <a:ext cx="82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3493-53B4-F07E-427D-DDE4F0AE0F3E}"/>
              </a:ext>
            </a:extLst>
          </p:cNvPr>
          <p:cNvSpPr txBox="1"/>
          <p:nvPr/>
        </p:nvSpPr>
        <p:spPr>
          <a:xfrm>
            <a:off x="3489892" y="6182917"/>
            <a:ext cx="813045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96E2E-B1A1-9AF9-0AAD-2133936B1B7A}"/>
              </a:ext>
            </a:extLst>
          </p:cNvPr>
          <p:cNvSpPr txBox="1"/>
          <p:nvPr/>
        </p:nvSpPr>
        <p:spPr>
          <a:xfrm>
            <a:off x="5409787" y="6182915"/>
            <a:ext cx="804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5959D-AE1B-7D14-1E1C-B5E1BB057832}"/>
              </a:ext>
            </a:extLst>
          </p:cNvPr>
          <p:cNvSpPr txBox="1"/>
          <p:nvPr/>
        </p:nvSpPr>
        <p:spPr>
          <a:xfrm>
            <a:off x="3489893" y="446811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5AB3D-07A7-70FF-3DB2-43CF17144C07}"/>
              </a:ext>
            </a:extLst>
          </p:cNvPr>
          <p:cNvSpPr txBox="1"/>
          <p:nvPr/>
        </p:nvSpPr>
        <p:spPr>
          <a:xfrm>
            <a:off x="5382010" y="532274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0687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CC8F19-592D-66FE-CBCF-00787702A87B}"/>
              </a:ext>
            </a:extLst>
          </p:cNvPr>
          <p:cNvSpPr txBox="1"/>
          <p:nvPr/>
        </p:nvSpPr>
        <p:spPr>
          <a:xfrm>
            <a:off x="3494124" y="4475349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5DCA6-99C3-3456-2AFD-A95D842C276F}"/>
              </a:ext>
            </a:extLst>
          </p:cNvPr>
          <p:cNvSpPr txBox="1"/>
          <p:nvPr/>
        </p:nvSpPr>
        <p:spPr>
          <a:xfrm>
            <a:off x="4434857" y="4475348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6AE47-F4DB-88C4-5C7C-00CFF84EF702}"/>
              </a:ext>
            </a:extLst>
          </p:cNvPr>
          <p:cNvSpPr txBox="1"/>
          <p:nvPr/>
        </p:nvSpPr>
        <p:spPr>
          <a:xfrm>
            <a:off x="5397088" y="4475347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5D18D-4961-FA57-BF95-5D497737DA52}"/>
              </a:ext>
            </a:extLst>
          </p:cNvPr>
          <p:cNvSpPr txBox="1"/>
          <p:nvPr/>
        </p:nvSpPr>
        <p:spPr>
          <a:xfrm>
            <a:off x="3483491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6E5DF-494A-A914-9067-A08BC721B3A8}"/>
              </a:ext>
            </a:extLst>
          </p:cNvPr>
          <p:cNvSpPr txBox="1"/>
          <p:nvPr/>
        </p:nvSpPr>
        <p:spPr>
          <a:xfrm>
            <a:off x="4424224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66257-5656-CE56-6D98-88D983BBE816}"/>
              </a:ext>
            </a:extLst>
          </p:cNvPr>
          <p:cNvSpPr txBox="1"/>
          <p:nvPr/>
        </p:nvSpPr>
        <p:spPr>
          <a:xfrm>
            <a:off x="4448313" y="6192293"/>
            <a:ext cx="82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3493-53B4-F07E-427D-DDE4F0AE0F3E}"/>
              </a:ext>
            </a:extLst>
          </p:cNvPr>
          <p:cNvSpPr txBox="1"/>
          <p:nvPr/>
        </p:nvSpPr>
        <p:spPr>
          <a:xfrm>
            <a:off x="3489892" y="6182917"/>
            <a:ext cx="813045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96E2E-B1A1-9AF9-0AAD-2133936B1B7A}"/>
              </a:ext>
            </a:extLst>
          </p:cNvPr>
          <p:cNvSpPr txBox="1"/>
          <p:nvPr/>
        </p:nvSpPr>
        <p:spPr>
          <a:xfrm>
            <a:off x="5409787" y="6182915"/>
            <a:ext cx="804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5959D-AE1B-7D14-1E1C-B5E1BB057832}"/>
              </a:ext>
            </a:extLst>
          </p:cNvPr>
          <p:cNvSpPr txBox="1"/>
          <p:nvPr/>
        </p:nvSpPr>
        <p:spPr>
          <a:xfrm>
            <a:off x="3489893" y="446811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5AB3D-07A7-70FF-3DB2-43CF17144C07}"/>
              </a:ext>
            </a:extLst>
          </p:cNvPr>
          <p:cNvSpPr txBox="1"/>
          <p:nvPr/>
        </p:nvSpPr>
        <p:spPr>
          <a:xfrm>
            <a:off x="5382010" y="532274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3876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CC8F19-592D-66FE-CBCF-00787702A87B}"/>
              </a:ext>
            </a:extLst>
          </p:cNvPr>
          <p:cNvSpPr txBox="1"/>
          <p:nvPr/>
        </p:nvSpPr>
        <p:spPr>
          <a:xfrm>
            <a:off x="3494124" y="4475349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5DCA6-99C3-3456-2AFD-A95D842C276F}"/>
              </a:ext>
            </a:extLst>
          </p:cNvPr>
          <p:cNvSpPr txBox="1"/>
          <p:nvPr/>
        </p:nvSpPr>
        <p:spPr>
          <a:xfrm>
            <a:off x="4434857" y="4475348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6AE47-F4DB-88C4-5C7C-00CFF84EF702}"/>
              </a:ext>
            </a:extLst>
          </p:cNvPr>
          <p:cNvSpPr txBox="1"/>
          <p:nvPr/>
        </p:nvSpPr>
        <p:spPr>
          <a:xfrm>
            <a:off x="5397088" y="4475347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5D18D-4961-FA57-BF95-5D497737DA52}"/>
              </a:ext>
            </a:extLst>
          </p:cNvPr>
          <p:cNvSpPr txBox="1"/>
          <p:nvPr/>
        </p:nvSpPr>
        <p:spPr>
          <a:xfrm>
            <a:off x="3483491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6E5DF-494A-A914-9067-A08BC721B3A8}"/>
              </a:ext>
            </a:extLst>
          </p:cNvPr>
          <p:cNvSpPr txBox="1"/>
          <p:nvPr/>
        </p:nvSpPr>
        <p:spPr>
          <a:xfrm>
            <a:off x="4424224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66257-5656-CE56-6D98-88D983BBE816}"/>
              </a:ext>
            </a:extLst>
          </p:cNvPr>
          <p:cNvSpPr txBox="1"/>
          <p:nvPr/>
        </p:nvSpPr>
        <p:spPr>
          <a:xfrm>
            <a:off x="4448313" y="6192293"/>
            <a:ext cx="82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3493-53B4-F07E-427D-DDE4F0AE0F3E}"/>
              </a:ext>
            </a:extLst>
          </p:cNvPr>
          <p:cNvSpPr txBox="1"/>
          <p:nvPr/>
        </p:nvSpPr>
        <p:spPr>
          <a:xfrm>
            <a:off x="3489892" y="6182917"/>
            <a:ext cx="813045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96E2E-B1A1-9AF9-0AAD-2133936B1B7A}"/>
              </a:ext>
            </a:extLst>
          </p:cNvPr>
          <p:cNvSpPr txBox="1"/>
          <p:nvPr/>
        </p:nvSpPr>
        <p:spPr>
          <a:xfrm>
            <a:off x="5409787" y="6182915"/>
            <a:ext cx="804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5959D-AE1B-7D14-1E1C-B5E1BB057832}"/>
              </a:ext>
            </a:extLst>
          </p:cNvPr>
          <p:cNvSpPr txBox="1"/>
          <p:nvPr/>
        </p:nvSpPr>
        <p:spPr>
          <a:xfrm>
            <a:off x="3489893" y="446811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5AB3D-07A7-70FF-3DB2-43CF17144C07}"/>
              </a:ext>
            </a:extLst>
          </p:cNvPr>
          <p:cNvSpPr txBox="1"/>
          <p:nvPr/>
        </p:nvSpPr>
        <p:spPr>
          <a:xfrm>
            <a:off x="5382010" y="532274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0276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CC8F19-592D-66FE-CBCF-00787702A87B}"/>
              </a:ext>
            </a:extLst>
          </p:cNvPr>
          <p:cNvSpPr txBox="1"/>
          <p:nvPr/>
        </p:nvSpPr>
        <p:spPr>
          <a:xfrm>
            <a:off x="3494124" y="4475349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5DCA6-99C3-3456-2AFD-A95D842C276F}"/>
              </a:ext>
            </a:extLst>
          </p:cNvPr>
          <p:cNvSpPr txBox="1"/>
          <p:nvPr/>
        </p:nvSpPr>
        <p:spPr>
          <a:xfrm>
            <a:off x="4434857" y="4475348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6AE47-F4DB-88C4-5C7C-00CFF84EF702}"/>
              </a:ext>
            </a:extLst>
          </p:cNvPr>
          <p:cNvSpPr txBox="1"/>
          <p:nvPr/>
        </p:nvSpPr>
        <p:spPr>
          <a:xfrm>
            <a:off x="5397088" y="4475347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5D18D-4961-FA57-BF95-5D497737DA52}"/>
              </a:ext>
            </a:extLst>
          </p:cNvPr>
          <p:cNvSpPr txBox="1"/>
          <p:nvPr/>
        </p:nvSpPr>
        <p:spPr>
          <a:xfrm>
            <a:off x="3483491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6E5DF-494A-A914-9067-A08BC721B3A8}"/>
              </a:ext>
            </a:extLst>
          </p:cNvPr>
          <p:cNvSpPr txBox="1"/>
          <p:nvPr/>
        </p:nvSpPr>
        <p:spPr>
          <a:xfrm>
            <a:off x="4424224" y="5312555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66257-5656-CE56-6D98-88D983BBE816}"/>
              </a:ext>
            </a:extLst>
          </p:cNvPr>
          <p:cNvSpPr txBox="1"/>
          <p:nvPr/>
        </p:nvSpPr>
        <p:spPr>
          <a:xfrm>
            <a:off x="4448313" y="6192293"/>
            <a:ext cx="82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3493-53B4-F07E-427D-DDE4F0AE0F3E}"/>
              </a:ext>
            </a:extLst>
          </p:cNvPr>
          <p:cNvSpPr txBox="1"/>
          <p:nvPr/>
        </p:nvSpPr>
        <p:spPr>
          <a:xfrm>
            <a:off x="3489892" y="6182917"/>
            <a:ext cx="813045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96E2E-B1A1-9AF9-0AAD-2133936B1B7A}"/>
              </a:ext>
            </a:extLst>
          </p:cNvPr>
          <p:cNvSpPr txBox="1"/>
          <p:nvPr/>
        </p:nvSpPr>
        <p:spPr>
          <a:xfrm>
            <a:off x="5409787" y="6182915"/>
            <a:ext cx="804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5959D-AE1B-7D14-1E1C-B5E1BB057832}"/>
              </a:ext>
            </a:extLst>
          </p:cNvPr>
          <p:cNvSpPr txBox="1"/>
          <p:nvPr/>
        </p:nvSpPr>
        <p:spPr>
          <a:xfrm>
            <a:off x="3489893" y="446811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5AB3D-07A7-70FF-3DB2-43CF17144C07}"/>
              </a:ext>
            </a:extLst>
          </p:cNvPr>
          <p:cNvSpPr txBox="1"/>
          <p:nvPr/>
        </p:nvSpPr>
        <p:spPr>
          <a:xfrm>
            <a:off x="5382010" y="5322740"/>
            <a:ext cx="851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168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17204</TotalTime>
  <Words>45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Shaul</dc:creator>
  <cp:lastModifiedBy>Joel Shaul</cp:lastModifiedBy>
  <cp:revision>92</cp:revision>
  <dcterms:created xsi:type="dcterms:W3CDTF">2018-04-03T12:16:01Z</dcterms:created>
  <dcterms:modified xsi:type="dcterms:W3CDTF">2023-06-12T15:30:31Z</dcterms:modified>
</cp:coreProperties>
</file>