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1" r:id="rId3"/>
    <p:sldId id="282" r:id="rId4"/>
    <p:sldId id="30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>
        <p:scale>
          <a:sx n="40" d="100"/>
          <a:sy n="40" d="100"/>
        </p:scale>
        <p:origin x="1424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5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8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03FD-03C8-42F9-A6FA-0E84FA649CC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8499-2463-4B14-9C49-A77D37CE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20" Type="http://schemas.openxmlformats.org/officeDocument/2006/relationships/image" Target="../media/image21.png"/><Relationship Id="rId41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E21C5-8C76-4C36-9D18-DA21E7C7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6" y="60681"/>
            <a:ext cx="11341463" cy="90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37250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414943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418439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5497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71482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01375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15782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07536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7740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22086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6D4A4D-1571-49DC-A472-8C92A337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3" y="154424"/>
            <a:ext cx="11598127" cy="88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64668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54552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429380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40114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50191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87423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166627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59639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6A113-0FEA-70D5-B80C-ADBF4B05FC6D}"/>
              </a:ext>
            </a:extLst>
          </p:cNvPr>
          <p:cNvSpPr txBox="1"/>
          <p:nvPr/>
        </p:nvSpPr>
        <p:spPr>
          <a:xfrm>
            <a:off x="1949379" y="2953632"/>
            <a:ext cx="8341894" cy="2751237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Drag images and text boxes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from the right and left margins on this slide and each subsequent slide.</a:t>
            </a:r>
          </a:p>
        </p:txBody>
      </p:sp>
    </p:spTree>
    <p:extLst>
      <p:ext uri="{BB962C8B-B14F-4D97-AF65-F5344CB8AC3E}">
        <p14:creationId xmlns:p14="http://schemas.microsoft.com/office/powerpoint/2010/main" val="254133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6A113-0FEA-70D5-B80C-ADBF4B05FC6D}"/>
              </a:ext>
            </a:extLst>
          </p:cNvPr>
          <p:cNvSpPr txBox="1"/>
          <p:nvPr/>
        </p:nvSpPr>
        <p:spPr>
          <a:xfrm>
            <a:off x="1949379" y="2953632"/>
            <a:ext cx="8341894" cy="2751237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Drag images and text boxes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from the right and left margins on this slide and each subsequent slide.</a:t>
            </a:r>
          </a:p>
        </p:txBody>
      </p:sp>
    </p:spTree>
    <p:extLst>
      <p:ext uri="{BB962C8B-B14F-4D97-AF65-F5344CB8AC3E}">
        <p14:creationId xmlns:p14="http://schemas.microsoft.com/office/powerpoint/2010/main" val="178078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29514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286889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46747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4484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rying face with solid fill with solid fill">
            <a:extLst>
              <a:ext uri="{FF2B5EF4-FFF2-40B4-BE49-F238E27FC236}">
                <a16:creationId xmlns:a16="http://schemas.microsoft.com/office/drawing/2014/main" id="{6885C0B8-C452-42E2-84A9-2659A8363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6842" y="6812619"/>
            <a:ext cx="914400" cy="914400"/>
          </a:xfrm>
          <a:prstGeom prst="rect">
            <a:avLst/>
          </a:prstGeom>
        </p:spPr>
      </p:pic>
      <p:pic>
        <p:nvPicPr>
          <p:cNvPr id="6" name="Graphic 5" descr="Funny face with solid fill with solid fill">
            <a:extLst>
              <a:ext uri="{FF2B5EF4-FFF2-40B4-BE49-F238E27FC236}">
                <a16:creationId xmlns:a16="http://schemas.microsoft.com/office/drawing/2014/main" id="{B67DD1FA-D3E7-4DD9-A8EA-710BFDE7C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842" y="6024476"/>
            <a:ext cx="914400" cy="914400"/>
          </a:xfrm>
          <a:prstGeom prst="rect">
            <a:avLst/>
          </a:prstGeom>
        </p:spPr>
      </p:pic>
      <p:pic>
        <p:nvPicPr>
          <p:cNvPr id="8" name="Graphic 7" descr="Grinning face with solid fill with solid fill">
            <a:extLst>
              <a:ext uri="{FF2B5EF4-FFF2-40B4-BE49-F238E27FC236}">
                <a16:creationId xmlns:a16="http://schemas.microsoft.com/office/drawing/2014/main" id="{6E88DBC4-6096-494F-A297-C61EA86C2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22482" y="5215766"/>
            <a:ext cx="914400" cy="914400"/>
          </a:xfrm>
          <a:prstGeom prst="rect">
            <a:avLst/>
          </a:prstGeom>
        </p:spPr>
      </p:pic>
      <p:pic>
        <p:nvPicPr>
          <p:cNvPr id="10" name="Graphic 9" descr="Angry face with solid fill with solid fill">
            <a:extLst>
              <a:ext uri="{FF2B5EF4-FFF2-40B4-BE49-F238E27FC236}">
                <a16:creationId xmlns:a16="http://schemas.microsoft.com/office/drawing/2014/main" id="{96EC2AA3-7DD6-4BB2-AE79-8C06317F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8122" y="4407056"/>
            <a:ext cx="914400" cy="914400"/>
          </a:xfrm>
          <a:prstGeom prst="rect">
            <a:avLst/>
          </a:prstGeom>
        </p:spPr>
      </p:pic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0FEB150C-1B2D-498F-AAB4-EC5F1C726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33762" y="3597251"/>
            <a:ext cx="914400" cy="914400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3E9BC7DE-2CFB-434C-8CC0-15F751E4DA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33762" y="2788541"/>
            <a:ext cx="914400" cy="914400"/>
          </a:xfrm>
          <a:prstGeom prst="rect">
            <a:avLst/>
          </a:prstGeom>
        </p:spPr>
      </p:pic>
      <p:pic>
        <p:nvPicPr>
          <p:cNvPr id="16" name="Graphic 15" descr="Surprised face with solid fill with solid fill">
            <a:extLst>
              <a:ext uri="{FF2B5EF4-FFF2-40B4-BE49-F238E27FC236}">
                <a16:creationId xmlns:a16="http://schemas.microsoft.com/office/drawing/2014/main" id="{F44F18B3-3894-408A-8A97-B78C2F688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33762" y="1978736"/>
            <a:ext cx="914400" cy="914400"/>
          </a:xfrm>
          <a:prstGeom prst="rect">
            <a:avLst/>
          </a:prstGeom>
        </p:spPr>
      </p:pic>
      <p:pic>
        <p:nvPicPr>
          <p:cNvPr id="18" name="Graphic 17" descr="Worried face with solid fill with solid fill">
            <a:extLst>
              <a:ext uri="{FF2B5EF4-FFF2-40B4-BE49-F238E27FC236}">
                <a16:creationId xmlns:a16="http://schemas.microsoft.com/office/drawing/2014/main" id="{DB5BA38B-1E8E-4EC0-86B3-7ADB72ACD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62860" y="1127465"/>
            <a:ext cx="914400" cy="914400"/>
          </a:xfrm>
          <a:prstGeom prst="rect">
            <a:avLst/>
          </a:prstGeom>
        </p:spPr>
      </p:pic>
      <p:pic>
        <p:nvPicPr>
          <p:cNvPr id="26" name="Graphic 25" descr="Walk with solid fill">
            <a:extLst>
              <a:ext uri="{FF2B5EF4-FFF2-40B4-BE49-F238E27FC236}">
                <a16:creationId xmlns:a16="http://schemas.microsoft.com/office/drawing/2014/main" id="{8176C029-608B-4B20-AE80-6CE3CFF89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6597" r="16101"/>
          <a:stretch/>
        </p:blipFill>
        <p:spPr>
          <a:xfrm>
            <a:off x="12336174" y="2895694"/>
            <a:ext cx="615406" cy="914400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AFAC1F32-54AA-493C-83B6-7A719808EBB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0408" r="22767"/>
          <a:stretch/>
        </p:blipFill>
        <p:spPr>
          <a:xfrm>
            <a:off x="12349601" y="1962141"/>
            <a:ext cx="519612" cy="914400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4DA35D36-482E-44D0-9FAC-729147D654F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423" r="11656"/>
          <a:stretch/>
        </p:blipFill>
        <p:spPr>
          <a:xfrm>
            <a:off x="12268200" y="968637"/>
            <a:ext cx="685076" cy="91440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4C930A0F-FE9D-4BF5-8EE4-049D4360B7F3}"/>
              </a:ext>
            </a:extLst>
          </p:cNvPr>
          <p:cNvSpPr/>
          <p:nvPr/>
        </p:nvSpPr>
        <p:spPr>
          <a:xfrm>
            <a:off x="-1409766" y="3153055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Brain in head with solid fill">
            <a:extLst>
              <a:ext uri="{FF2B5EF4-FFF2-40B4-BE49-F238E27FC236}">
                <a16:creationId xmlns:a16="http://schemas.microsoft.com/office/drawing/2014/main" id="{43EF3014-7AD2-490C-AF3E-5CAFDF61D66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2390" t="7870" r="11102" b="6444"/>
          <a:stretch/>
        </p:blipFill>
        <p:spPr>
          <a:xfrm>
            <a:off x="12300192" y="8573929"/>
            <a:ext cx="699589" cy="783518"/>
          </a:xfrm>
          <a:prstGeom prst="rect">
            <a:avLst/>
          </a:prstGeom>
        </p:spPr>
      </p:pic>
      <p:pic>
        <p:nvPicPr>
          <p:cNvPr id="35" name="Graphic 34" descr="Female Profile with solid fill">
            <a:extLst>
              <a:ext uri="{FF2B5EF4-FFF2-40B4-BE49-F238E27FC236}">
                <a16:creationId xmlns:a16="http://schemas.microsoft.com/office/drawing/2014/main" id="{6A8C6BF8-3DB1-446F-9DCC-0236FBE3D5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188420" y="3728216"/>
            <a:ext cx="914400" cy="914400"/>
          </a:xfrm>
          <a:prstGeom prst="rect">
            <a:avLst/>
          </a:prstGeom>
        </p:spPr>
      </p:pic>
      <p:pic>
        <p:nvPicPr>
          <p:cNvPr id="37" name="Graphic 36" descr="Male profile with solid fill">
            <a:extLst>
              <a:ext uri="{FF2B5EF4-FFF2-40B4-BE49-F238E27FC236}">
                <a16:creationId xmlns:a16="http://schemas.microsoft.com/office/drawing/2014/main" id="{D4DBC672-5BCC-46F1-83DE-D5B6E02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12390" t="7822" r="11102" b="13027"/>
          <a:stretch/>
        </p:blipFill>
        <p:spPr>
          <a:xfrm>
            <a:off x="12263271" y="4564691"/>
            <a:ext cx="699589" cy="723755"/>
          </a:xfrm>
          <a:prstGeom prst="rect">
            <a:avLst/>
          </a:prstGeom>
        </p:spPr>
      </p:pic>
      <p:pic>
        <p:nvPicPr>
          <p:cNvPr id="39" name="Graphic 38" descr="Office worker female with solid fill">
            <a:extLst>
              <a:ext uri="{FF2B5EF4-FFF2-40B4-BE49-F238E27FC236}">
                <a16:creationId xmlns:a16="http://schemas.microsoft.com/office/drawing/2014/main" id="{4F84E2D8-75B7-4723-8E62-8210484B62F0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12358" t="5128" r="14944" b="3791"/>
          <a:stretch/>
        </p:blipFill>
        <p:spPr>
          <a:xfrm>
            <a:off x="12251991" y="6121292"/>
            <a:ext cx="664756" cy="832846"/>
          </a:xfrm>
          <a:prstGeom prst="rect">
            <a:avLst/>
          </a:prstGeom>
        </p:spPr>
      </p:pic>
      <p:pic>
        <p:nvPicPr>
          <p:cNvPr id="41" name="Graphic 40" descr="Office worker male with solid fill">
            <a:extLst>
              <a:ext uri="{FF2B5EF4-FFF2-40B4-BE49-F238E27FC236}">
                <a16:creationId xmlns:a16="http://schemas.microsoft.com/office/drawing/2014/main" id="{A5AAB7B4-AC83-47C0-B30B-AB2ECF5EB95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12021" t="5976" r="11472" b="2943"/>
          <a:stretch/>
        </p:blipFill>
        <p:spPr>
          <a:xfrm>
            <a:off x="12251991" y="5288446"/>
            <a:ext cx="699589" cy="832846"/>
          </a:xfrm>
          <a:prstGeom prst="rect">
            <a:avLst/>
          </a:prstGeom>
        </p:spPr>
      </p:pic>
      <p:pic>
        <p:nvPicPr>
          <p:cNvPr id="43" name="Graphic 42" descr="School boy with solid fill">
            <a:extLst>
              <a:ext uri="{FF2B5EF4-FFF2-40B4-BE49-F238E27FC236}">
                <a16:creationId xmlns:a16="http://schemas.microsoft.com/office/drawing/2014/main" id="{9D78499E-965B-4FD1-9D12-BCDACDC9D3C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19342" t="11680" r="20023" b="12424"/>
          <a:stretch/>
        </p:blipFill>
        <p:spPr>
          <a:xfrm>
            <a:off x="12324561" y="7047090"/>
            <a:ext cx="554446" cy="693993"/>
          </a:xfrm>
          <a:prstGeom prst="rect">
            <a:avLst/>
          </a:prstGeom>
        </p:spPr>
      </p:pic>
      <p:pic>
        <p:nvPicPr>
          <p:cNvPr id="45" name="Graphic 44" descr="School girl with solid fill">
            <a:extLst>
              <a:ext uri="{FF2B5EF4-FFF2-40B4-BE49-F238E27FC236}">
                <a16:creationId xmlns:a16="http://schemas.microsoft.com/office/drawing/2014/main" id="{D4F3A1FF-3A01-4A2A-81AA-8513775A03AF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0592" t="11774" r="18773" b="12330"/>
          <a:stretch/>
        </p:blipFill>
        <p:spPr>
          <a:xfrm>
            <a:off x="12324561" y="7808255"/>
            <a:ext cx="554446" cy="693993"/>
          </a:xfrm>
          <a:prstGeom prst="rect">
            <a:avLst/>
          </a:prstGeom>
        </p:spPr>
      </p:pic>
      <p:pic>
        <p:nvPicPr>
          <p:cNvPr id="47" name="Graphic 46" descr="Man with solid fill">
            <a:extLst>
              <a:ext uri="{FF2B5EF4-FFF2-40B4-BE49-F238E27FC236}">
                <a16:creationId xmlns:a16="http://schemas.microsoft.com/office/drawing/2014/main" id="{DC9B24EC-221F-47BD-8D22-8C61A704E84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5079" r="24764" b="53136"/>
          <a:stretch/>
        </p:blipFill>
        <p:spPr>
          <a:xfrm>
            <a:off x="12349601" y="429723"/>
            <a:ext cx="458634" cy="428525"/>
          </a:xfrm>
          <a:prstGeom prst="rect">
            <a:avLst/>
          </a:prstGeom>
        </p:spPr>
      </p:pic>
      <p:pic>
        <p:nvPicPr>
          <p:cNvPr id="48" name="Graphic 47" descr="Confused person with solid fill">
            <a:extLst>
              <a:ext uri="{FF2B5EF4-FFF2-40B4-BE49-F238E27FC236}">
                <a16:creationId xmlns:a16="http://schemas.microsoft.com/office/drawing/2014/main" id="{36546FEF-2444-4CB7-A9E8-619E92DF62B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13331" r="11747" b="49826"/>
          <a:stretch/>
        </p:blipFill>
        <p:spPr>
          <a:xfrm>
            <a:off x="12259247" y="-108170"/>
            <a:ext cx="685075" cy="458789"/>
          </a:xfrm>
          <a:prstGeom prst="rect">
            <a:avLst/>
          </a:prstGeom>
        </p:spPr>
      </p:pic>
      <p:pic>
        <p:nvPicPr>
          <p:cNvPr id="50" name="Graphic 49" descr="Neutral face with solid fill with solid fill">
            <a:extLst>
              <a:ext uri="{FF2B5EF4-FFF2-40B4-BE49-F238E27FC236}">
                <a16:creationId xmlns:a16="http://schemas.microsoft.com/office/drawing/2014/main" id="{B1E5CB1F-4F8D-47C2-A0A7-8C73C4FFA7D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980582" y="8442097"/>
            <a:ext cx="914400" cy="914400"/>
          </a:xfrm>
          <a:prstGeom prst="rect">
            <a:avLst/>
          </a:prstGeom>
        </p:spPr>
      </p:pic>
      <p:pic>
        <p:nvPicPr>
          <p:cNvPr id="52" name="Graphic 51" descr="Confused face with solid fill with solid fill">
            <a:extLst>
              <a:ext uri="{FF2B5EF4-FFF2-40B4-BE49-F238E27FC236}">
                <a16:creationId xmlns:a16="http://schemas.microsoft.com/office/drawing/2014/main" id="{CEB683D8-CFA9-4CC5-AA45-104A3AD7B49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2449" y="7647301"/>
            <a:ext cx="914400" cy="914400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33330D-4CDC-4975-8F00-6BAC90BEE2E8}"/>
              </a:ext>
            </a:extLst>
          </p:cNvPr>
          <p:cNvSpPr/>
          <p:nvPr/>
        </p:nvSpPr>
        <p:spPr>
          <a:xfrm rot="10800000">
            <a:off x="-1435100" y="2464867"/>
            <a:ext cx="1199021" cy="6291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C7BD64-557F-4C04-A96E-851A38A3896B}"/>
              </a:ext>
            </a:extLst>
          </p:cNvPr>
          <p:cNvSpPr txBox="1"/>
          <p:nvPr/>
        </p:nvSpPr>
        <p:spPr>
          <a:xfrm>
            <a:off x="-1315453" y="1700464"/>
            <a:ext cx="1014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BC0C00-B25B-427A-884E-EE23CD636C91}"/>
              </a:ext>
            </a:extLst>
          </p:cNvPr>
          <p:cNvSpPr txBox="1"/>
          <p:nvPr/>
        </p:nvSpPr>
        <p:spPr>
          <a:xfrm>
            <a:off x="-1235944" y="982246"/>
            <a:ext cx="94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Text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E1509CD-6830-4B6E-B1E1-8E6829C2D2E1}"/>
              </a:ext>
            </a:extLst>
          </p:cNvPr>
          <p:cNvSpPr/>
          <p:nvPr/>
        </p:nvSpPr>
        <p:spPr>
          <a:xfrm>
            <a:off x="-1220194" y="-7488"/>
            <a:ext cx="914400" cy="914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Ear with solid fill">
            <a:extLst>
              <a:ext uri="{FF2B5EF4-FFF2-40B4-BE49-F238E27FC236}">
                <a16:creationId xmlns:a16="http://schemas.microsoft.com/office/drawing/2014/main" id="{FB734C02-74C8-45B4-95BC-D95C1A2D579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2980582" y="-151431"/>
            <a:ext cx="914400" cy="914400"/>
          </a:xfrm>
          <a:prstGeom prst="rect">
            <a:avLst/>
          </a:prstGeom>
        </p:spPr>
      </p:pic>
      <p:pic>
        <p:nvPicPr>
          <p:cNvPr id="66" name="Graphic 65" descr="Eyes with solid fill">
            <a:extLst>
              <a:ext uri="{FF2B5EF4-FFF2-40B4-BE49-F238E27FC236}">
                <a16:creationId xmlns:a16="http://schemas.microsoft.com/office/drawing/2014/main" id="{D86B2F98-51D8-43D4-83D3-74EF86A54E8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016842" y="440727"/>
            <a:ext cx="914400" cy="91440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472E66A6-F997-4BB4-B122-BA0F30C6B08E}"/>
              </a:ext>
            </a:extLst>
          </p:cNvPr>
          <p:cNvSpPr/>
          <p:nvPr/>
        </p:nvSpPr>
        <p:spPr>
          <a:xfrm>
            <a:off x="-1578403" y="3980530"/>
            <a:ext cx="1405890" cy="1058087"/>
          </a:xfrm>
          <a:prstGeom prst="wedgeRoundRectCallout">
            <a:avLst>
              <a:gd name="adj1" fmla="val -8186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09179014-479E-4FDB-9E78-4B25103855F5}"/>
              </a:ext>
            </a:extLst>
          </p:cNvPr>
          <p:cNvSpPr/>
          <p:nvPr/>
        </p:nvSpPr>
        <p:spPr>
          <a:xfrm>
            <a:off x="-1616635" y="6750168"/>
            <a:ext cx="1405890" cy="1058087"/>
          </a:xfrm>
          <a:prstGeom prst="wedgeRoundRectCallout">
            <a:avLst>
              <a:gd name="adj1" fmla="val -6380"/>
              <a:gd name="adj2" fmla="val 6490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59" name="Thought Bubble: Cloud 58">
            <a:extLst>
              <a:ext uri="{FF2B5EF4-FFF2-40B4-BE49-F238E27FC236}">
                <a16:creationId xmlns:a16="http://schemas.microsoft.com/office/drawing/2014/main" id="{2CCFED22-810B-41BF-8BC1-9174869C5E07}"/>
              </a:ext>
            </a:extLst>
          </p:cNvPr>
          <p:cNvSpPr/>
          <p:nvPr/>
        </p:nvSpPr>
        <p:spPr>
          <a:xfrm>
            <a:off x="-1616635" y="5361882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4E7C8A37-B16C-4006-AC02-0EE6DD62569C}"/>
              </a:ext>
            </a:extLst>
          </p:cNvPr>
          <p:cNvSpPr/>
          <p:nvPr/>
        </p:nvSpPr>
        <p:spPr>
          <a:xfrm>
            <a:off x="-1597519" y="8167124"/>
            <a:ext cx="1444122" cy="1058087"/>
          </a:xfrm>
          <a:prstGeom prst="cloud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025C5A-319E-4086-885C-B9D91CBA7172}"/>
              </a:ext>
            </a:extLst>
          </p:cNvPr>
          <p:cNvSpPr txBox="1"/>
          <p:nvPr/>
        </p:nvSpPr>
        <p:spPr>
          <a:xfrm>
            <a:off x="10895557" y="920750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© 2022 Joel Shaul</a:t>
            </a:r>
          </a:p>
        </p:txBody>
      </p:sp>
    </p:spTree>
    <p:extLst>
      <p:ext uri="{BB962C8B-B14F-4D97-AF65-F5344CB8AC3E}">
        <p14:creationId xmlns:p14="http://schemas.microsoft.com/office/powerpoint/2010/main" val="388991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22900</TotalTime>
  <Words>288</Words>
  <Application>Microsoft Office PowerPoint</Application>
  <PresentationFormat>Custom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Joel Shaul</cp:lastModifiedBy>
  <cp:revision>40</cp:revision>
  <dcterms:created xsi:type="dcterms:W3CDTF">2021-08-16T23:59:29Z</dcterms:created>
  <dcterms:modified xsi:type="dcterms:W3CDTF">2023-05-12T00:38:14Z</dcterms:modified>
</cp:coreProperties>
</file>