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582" r:id="rId2"/>
    <p:sldId id="583" r:id="rId3"/>
    <p:sldId id="584" r:id="rId4"/>
    <p:sldId id="585" r:id="rId5"/>
    <p:sldId id="586" r:id="rId6"/>
    <p:sldId id="625" r:id="rId7"/>
    <p:sldId id="578" r:id="rId8"/>
    <p:sldId id="579" r:id="rId9"/>
    <p:sldId id="589" r:id="rId10"/>
    <p:sldId id="590" r:id="rId11"/>
    <p:sldId id="591" r:id="rId12"/>
    <p:sldId id="592" r:id="rId13"/>
    <p:sldId id="593" r:id="rId14"/>
    <p:sldId id="594" r:id="rId15"/>
    <p:sldId id="595" r:id="rId16"/>
    <p:sldId id="596" r:id="rId17"/>
    <p:sldId id="597" r:id="rId18"/>
    <p:sldId id="598" r:id="rId19"/>
    <p:sldId id="599" r:id="rId20"/>
    <p:sldId id="600" r:id="rId21"/>
    <p:sldId id="601" r:id="rId22"/>
    <p:sldId id="602" r:id="rId23"/>
    <p:sldId id="603" r:id="rId24"/>
    <p:sldId id="604" r:id="rId25"/>
    <p:sldId id="605" r:id="rId26"/>
    <p:sldId id="606" r:id="rId27"/>
    <p:sldId id="607" r:id="rId28"/>
    <p:sldId id="608" r:id="rId29"/>
    <p:sldId id="609" r:id="rId30"/>
    <p:sldId id="610" r:id="rId31"/>
    <p:sldId id="611" r:id="rId32"/>
    <p:sldId id="612" r:id="rId33"/>
    <p:sldId id="613" r:id="rId34"/>
    <p:sldId id="614" r:id="rId35"/>
    <p:sldId id="615" r:id="rId36"/>
    <p:sldId id="616" r:id="rId37"/>
    <p:sldId id="617" r:id="rId38"/>
    <p:sldId id="618" r:id="rId39"/>
    <p:sldId id="587" r:id="rId40"/>
    <p:sldId id="581" r:id="rId41"/>
    <p:sldId id="619" r:id="rId42"/>
    <p:sldId id="620" r:id="rId43"/>
    <p:sldId id="621" r:id="rId44"/>
    <p:sldId id="622" r:id="rId45"/>
    <p:sldId id="623" r:id="rId46"/>
    <p:sldId id="624" r:id="rId47"/>
  </p:sldIdLst>
  <p:sldSz cx="9144000" cy="12192000"/>
  <p:notesSz cx="7099300" cy="9385300"/>
  <p:defaultTextStyle>
    <a:defPPr>
      <a:defRPr lang="en-US"/>
    </a:defPPr>
    <a:lvl1pPr marL="0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006C31"/>
    <a:srgbClr val="1DFF83"/>
    <a:srgbClr val="00EA6A"/>
    <a:srgbClr val="00F66F"/>
    <a:srgbClr val="69FFAD"/>
    <a:srgbClr val="00C85A"/>
    <a:srgbClr val="FFC5C5"/>
    <a:srgbClr val="920000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0" autoAdjust="0"/>
    <p:restoredTop sz="94767" autoAdjust="0"/>
  </p:normalViewPr>
  <p:slideViewPr>
    <p:cSldViewPr>
      <p:cViewPr>
        <p:scale>
          <a:sx n="60" d="100"/>
          <a:sy n="60" d="100"/>
        </p:scale>
        <p:origin x="1080" y="-68"/>
      </p:cViewPr>
      <p:guideLst>
        <p:guide orient="horz" pos="2560"/>
        <p:guide pos="2880"/>
      </p:guideLst>
    </p:cSldViewPr>
  </p:slideViewPr>
  <p:outlineViewPr>
    <p:cViewPr>
      <p:scale>
        <a:sx n="33" d="100"/>
        <a:sy n="33" d="100"/>
      </p:scale>
      <p:origin x="0" y="-174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8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787" cy="469741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928" y="0"/>
            <a:ext cx="3076787" cy="469741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6E518EB9-CD47-4650-A7EF-CF7C3C9C471A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5559"/>
            <a:ext cx="3076787" cy="469741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928" y="8915559"/>
            <a:ext cx="3076787" cy="469741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2181973B-F456-426D-8AAC-3A41097D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39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469265"/>
          </a:xfrm>
          <a:prstGeom prst="rect">
            <a:avLst/>
          </a:prstGeom>
        </p:spPr>
        <p:txBody>
          <a:bodyPr vert="horz" lIns="94191" tIns="47095" rIns="94191" bIns="4709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469265"/>
          </a:xfrm>
          <a:prstGeom prst="rect">
            <a:avLst/>
          </a:prstGeom>
        </p:spPr>
        <p:txBody>
          <a:bodyPr vert="horz" lIns="94191" tIns="47095" rIns="94191" bIns="47095" rtlCol="0"/>
          <a:lstStyle>
            <a:lvl1pPr algn="r">
              <a:defRPr sz="1200"/>
            </a:lvl1pPr>
          </a:lstStyle>
          <a:p>
            <a:fld id="{D1719FFA-AB20-4A25-B86F-0C4D67087829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0438" y="704850"/>
            <a:ext cx="2638425" cy="3517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1" tIns="47095" rIns="94191" bIns="4709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vert="horz" lIns="94191" tIns="47095" rIns="94191" bIns="4709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4406"/>
            <a:ext cx="3076363" cy="469265"/>
          </a:xfrm>
          <a:prstGeom prst="rect">
            <a:avLst/>
          </a:prstGeom>
        </p:spPr>
        <p:txBody>
          <a:bodyPr vert="horz" lIns="94191" tIns="47095" rIns="94191" bIns="4709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8914406"/>
            <a:ext cx="3076363" cy="469265"/>
          </a:xfrm>
          <a:prstGeom prst="rect">
            <a:avLst/>
          </a:prstGeom>
        </p:spPr>
        <p:txBody>
          <a:bodyPr vert="horz" lIns="94191" tIns="47095" rIns="94191" bIns="47095" rtlCol="0" anchor="b"/>
          <a:lstStyle>
            <a:lvl1pPr algn="r">
              <a:defRPr sz="1200"/>
            </a:lvl1pPr>
          </a:lstStyle>
          <a:p>
            <a:fld id="{0377B66E-6C5F-41BD-88B0-2B06ED6408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87450"/>
            <a:ext cx="7772400" cy="26133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908800"/>
            <a:ext cx="6400800" cy="31157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8274"/>
            <a:ext cx="2057400" cy="104027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8274"/>
            <a:ext cx="6019800" cy="104027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834495"/>
            <a:ext cx="7772400" cy="2421467"/>
          </a:xfrm>
        </p:spPr>
        <p:txBody>
          <a:bodyPr anchor="t"/>
          <a:lstStyle>
            <a:lvl1pPr algn="l">
              <a:defRPr sz="711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167517"/>
            <a:ext cx="7772400" cy="2666999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3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46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19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09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663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396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129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1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44826"/>
            <a:ext cx="4038600" cy="8046156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44826"/>
            <a:ext cx="4038600" cy="8046156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2729092"/>
            <a:ext cx="4040188" cy="1137355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33" indent="0">
              <a:buNone/>
              <a:defRPr sz="3556" b="1"/>
            </a:lvl2pPr>
            <a:lvl3pPr marL="1625466" indent="0">
              <a:buNone/>
              <a:defRPr sz="3200" b="1"/>
            </a:lvl3pPr>
            <a:lvl4pPr marL="2438198" indent="0">
              <a:buNone/>
              <a:defRPr sz="2844" b="1"/>
            </a:lvl4pPr>
            <a:lvl5pPr marL="3250930" indent="0">
              <a:buNone/>
              <a:defRPr sz="2844" b="1"/>
            </a:lvl5pPr>
            <a:lvl6pPr marL="4063663" indent="0">
              <a:buNone/>
              <a:defRPr sz="2844" b="1"/>
            </a:lvl6pPr>
            <a:lvl7pPr marL="4876396" indent="0">
              <a:buNone/>
              <a:defRPr sz="2844" b="1"/>
            </a:lvl7pPr>
            <a:lvl8pPr marL="5689129" indent="0">
              <a:buNone/>
              <a:defRPr sz="2844" b="1"/>
            </a:lvl8pPr>
            <a:lvl9pPr marL="650186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3866447"/>
            <a:ext cx="4040188" cy="7024512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2729092"/>
            <a:ext cx="4041775" cy="1137355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33" indent="0">
              <a:buNone/>
              <a:defRPr sz="3556" b="1"/>
            </a:lvl2pPr>
            <a:lvl3pPr marL="1625466" indent="0">
              <a:buNone/>
              <a:defRPr sz="3200" b="1"/>
            </a:lvl3pPr>
            <a:lvl4pPr marL="2438198" indent="0">
              <a:buNone/>
              <a:defRPr sz="2844" b="1"/>
            </a:lvl4pPr>
            <a:lvl5pPr marL="3250930" indent="0">
              <a:buNone/>
              <a:defRPr sz="2844" b="1"/>
            </a:lvl5pPr>
            <a:lvl6pPr marL="4063663" indent="0">
              <a:buNone/>
              <a:defRPr sz="2844" b="1"/>
            </a:lvl6pPr>
            <a:lvl7pPr marL="4876396" indent="0">
              <a:buNone/>
              <a:defRPr sz="2844" b="1"/>
            </a:lvl7pPr>
            <a:lvl8pPr marL="5689129" indent="0">
              <a:buNone/>
              <a:defRPr sz="2844" b="1"/>
            </a:lvl8pPr>
            <a:lvl9pPr marL="650186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3866447"/>
            <a:ext cx="4041775" cy="7024512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485423"/>
            <a:ext cx="3008313" cy="2065867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9" y="485450"/>
            <a:ext cx="5111751" cy="10405535"/>
          </a:xfrm>
        </p:spPr>
        <p:txBody>
          <a:bodyPr/>
          <a:lstStyle>
            <a:lvl1pPr>
              <a:defRPr sz="5690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2551317"/>
            <a:ext cx="3008313" cy="8339668"/>
          </a:xfrm>
        </p:spPr>
        <p:txBody>
          <a:bodyPr/>
          <a:lstStyle>
            <a:lvl1pPr marL="0" indent="0">
              <a:buNone/>
              <a:defRPr sz="2489"/>
            </a:lvl1pPr>
            <a:lvl2pPr marL="812733" indent="0">
              <a:buNone/>
              <a:defRPr sz="2133"/>
            </a:lvl2pPr>
            <a:lvl3pPr marL="1625466" indent="0">
              <a:buNone/>
              <a:defRPr sz="1777"/>
            </a:lvl3pPr>
            <a:lvl4pPr marL="2438198" indent="0">
              <a:buNone/>
              <a:defRPr sz="1600"/>
            </a:lvl4pPr>
            <a:lvl5pPr marL="3250930" indent="0">
              <a:buNone/>
              <a:defRPr sz="1600"/>
            </a:lvl5pPr>
            <a:lvl6pPr marL="4063663" indent="0">
              <a:buNone/>
              <a:defRPr sz="1600"/>
            </a:lvl6pPr>
            <a:lvl7pPr marL="4876396" indent="0">
              <a:buNone/>
              <a:defRPr sz="1600"/>
            </a:lvl7pPr>
            <a:lvl8pPr marL="5689129" indent="0">
              <a:buNone/>
              <a:defRPr sz="1600"/>
            </a:lvl8pPr>
            <a:lvl9pPr marL="650186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8534409"/>
            <a:ext cx="5486400" cy="1007535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89377"/>
            <a:ext cx="5486400" cy="7315200"/>
          </a:xfrm>
        </p:spPr>
        <p:txBody>
          <a:bodyPr/>
          <a:lstStyle>
            <a:lvl1pPr marL="0" indent="0">
              <a:buNone/>
              <a:defRPr sz="5690"/>
            </a:lvl1pPr>
            <a:lvl2pPr marL="812733" indent="0">
              <a:buNone/>
              <a:defRPr sz="4978"/>
            </a:lvl2pPr>
            <a:lvl3pPr marL="1625466" indent="0">
              <a:buNone/>
              <a:defRPr sz="4267"/>
            </a:lvl3pPr>
            <a:lvl4pPr marL="2438198" indent="0">
              <a:buNone/>
              <a:defRPr sz="3556"/>
            </a:lvl4pPr>
            <a:lvl5pPr marL="3250930" indent="0">
              <a:buNone/>
              <a:defRPr sz="3556"/>
            </a:lvl5pPr>
            <a:lvl6pPr marL="4063663" indent="0">
              <a:buNone/>
              <a:defRPr sz="3556"/>
            </a:lvl6pPr>
            <a:lvl7pPr marL="4876396" indent="0">
              <a:buNone/>
              <a:defRPr sz="3556"/>
            </a:lvl7pPr>
            <a:lvl8pPr marL="5689129" indent="0">
              <a:buNone/>
              <a:defRPr sz="3556"/>
            </a:lvl8pPr>
            <a:lvl9pPr marL="6501861" indent="0">
              <a:buNone/>
              <a:defRPr sz="35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9541944"/>
            <a:ext cx="5486400" cy="1430865"/>
          </a:xfrm>
        </p:spPr>
        <p:txBody>
          <a:bodyPr/>
          <a:lstStyle>
            <a:lvl1pPr marL="0" indent="0">
              <a:buNone/>
              <a:defRPr sz="2489"/>
            </a:lvl1pPr>
            <a:lvl2pPr marL="812733" indent="0">
              <a:buNone/>
              <a:defRPr sz="2133"/>
            </a:lvl2pPr>
            <a:lvl3pPr marL="1625466" indent="0">
              <a:buNone/>
              <a:defRPr sz="1777"/>
            </a:lvl3pPr>
            <a:lvl4pPr marL="2438198" indent="0">
              <a:buNone/>
              <a:defRPr sz="1600"/>
            </a:lvl4pPr>
            <a:lvl5pPr marL="3250930" indent="0">
              <a:buNone/>
              <a:defRPr sz="1600"/>
            </a:lvl5pPr>
            <a:lvl6pPr marL="4063663" indent="0">
              <a:buNone/>
              <a:defRPr sz="1600"/>
            </a:lvl6pPr>
            <a:lvl7pPr marL="4876396" indent="0">
              <a:buNone/>
              <a:defRPr sz="1600"/>
            </a:lvl7pPr>
            <a:lvl8pPr marL="5689129" indent="0">
              <a:buNone/>
              <a:defRPr sz="1600"/>
            </a:lvl8pPr>
            <a:lvl9pPr marL="650186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8245"/>
            <a:ext cx="8229600" cy="2032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44826"/>
            <a:ext cx="8229600" cy="8046156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1300206"/>
            <a:ext cx="2133600" cy="649111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11300206"/>
            <a:ext cx="2895600" cy="649111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11300206"/>
            <a:ext cx="2133600" cy="649111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25466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51" indent="-609551" algn="l" defTabSz="1625466" rtl="0" eaLnBrk="1" latinLnBrk="0" hangingPunct="1">
        <a:spcBef>
          <a:spcPct val="20000"/>
        </a:spcBef>
        <a:buFont typeface="Arial" pitchFamily="34" charset="0"/>
        <a:buChar char="•"/>
        <a:defRPr sz="5690" kern="1200">
          <a:solidFill>
            <a:schemeClr val="tx1"/>
          </a:solidFill>
          <a:latin typeface="+mn-lt"/>
          <a:ea typeface="+mn-ea"/>
          <a:cs typeface="+mn-cs"/>
        </a:defRPr>
      </a:lvl1pPr>
      <a:lvl2pPr marL="1320692" indent="-507959" algn="l" defTabSz="1625466" rtl="0" eaLnBrk="1" latinLnBrk="0" hangingPunct="1">
        <a:spcBef>
          <a:spcPct val="20000"/>
        </a:spcBef>
        <a:buFont typeface="Arial" pitchFamily="34" charset="0"/>
        <a:buChar char="–"/>
        <a:defRPr sz="4978" kern="1200">
          <a:solidFill>
            <a:schemeClr val="tx1"/>
          </a:solidFill>
          <a:latin typeface="+mn-lt"/>
          <a:ea typeface="+mn-ea"/>
          <a:cs typeface="+mn-cs"/>
        </a:defRPr>
      </a:lvl2pPr>
      <a:lvl3pPr marL="2031832" indent="-406367" algn="l" defTabSz="162546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563" indent="-406367" algn="l" defTabSz="1625466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296" indent="-406367" algn="l" defTabSz="1625466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029" indent="-406367" algn="l" defTabSz="1625466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762" indent="-406367" algn="l" defTabSz="1625466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495" indent="-406367" algn="l" defTabSz="1625466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226" indent="-406367" algn="l" defTabSz="1625466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4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33" algn="l" defTabSz="16254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66" algn="l" defTabSz="16254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198" algn="l" defTabSz="16254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930" algn="l" defTabSz="16254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663" algn="l" defTabSz="16254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396" algn="l" defTabSz="16254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129" algn="l" defTabSz="16254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861" algn="l" defTabSz="16254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5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5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5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5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5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5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5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5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5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5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5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5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5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5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5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5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microsoft.com/office/2007/relationships/hdphoto" Target="../media/hdphoto1.wdp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microsoft.com/office/2007/relationships/hdphoto" Target="../media/hdphoto1.wdp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FACDB7-4E94-4EEC-AC6D-E2D0676B4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37"/>
          <a:stretch/>
        </p:blipFill>
        <p:spPr>
          <a:xfrm>
            <a:off x="609600" y="289687"/>
            <a:ext cx="8534400" cy="1190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1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20000-5A0D-4CE3-A556-4635E17B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5" y="249865"/>
            <a:ext cx="7797460" cy="110347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23D922-EE03-41B1-9D1B-A46389F060D0}"/>
              </a:ext>
            </a:extLst>
          </p:cNvPr>
          <p:cNvGrpSpPr/>
          <p:nvPr/>
        </p:nvGrpSpPr>
        <p:grpSpPr>
          <a:xfrm>
            <a:off x="2149642" y="2055674"/>
            <a:ext cx="6707006" cy="9723576"/>
            <a:chOff x="2149642" y="2055674"/>
            <a:chExt cx="6707006" cy="9723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A1B85-53F1-4A19-99A7-95BEFA69E083}"/>
                </a:ext>
              </a:extLst>
            </p:cNvPr>
            <p:cNvGrpSpPr/>
            <p:nvPr/>
          </p:nvGrpSpPr>
          <p:grpSpPr>
            <a:xfrm>
              <a:off x="2149642" y="2055674"/>
              <a:ext cx="6707006" cy="9695168"/>
              <a:chOff x="2149642" y="2055674"/>
              <a:chExt cx="6707006" cy="969516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CF65BC0-7DFA-4AD8-BA7F-CD874C455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9642" y="2055674"/>
                <a:ext cx="6707006" cy="9695168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18815E-B5E6-45A2-92A5-5B6DD8AB630C}"/>
                  </a:ext>
                </a:extLst>
              </p:cNvPr>
              <p:cNvSpPr txBox="1"/>
              <p:nvPr/>
            </p:nvSpPr>
            <p:spPr>
              <a:xfrm>
                <a:off x="2726047" y="2830126"/>
                <a:ext cx="52308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Comic Sans MS" panose="030F0702030302020204" pitchFamily="66" charset="0"/>
                  </a:rPr>
                  <a:t>WRITE CHARACTER NAME HERE.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A00CA-CEEA-4E07-80E6-FA6D3492186B}"/>
                  </a:ext>
                </a:extLst>
              </p:cNvPr>
              <p:cNvSpPr txBox="1"/>
              <p:nvPr/>
            </p:nvSpPr>
            <p:spPr>
              <a:xfrm>
                <a:off x="3079547" y="9608456"/>
                <a:ext cx="48773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mic Sans MS" panose="030F0702030302020204" pitchFamily="66" charset="0"/>
                  </a:rPr>
                  <a:t>DESCRIBE HERE HOW THIS CHARACTER HELPS YOU.</a:t>
                </a: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AFC4898-AC1B-492F-AFDD-71E9F285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28" name="Picture 27" descr="A white bird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A86529F-F728-4297-9CFF-D14B3236D3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5049" y="9606358"/>
            <a:ext cx="1100650" cy="812144"/>
          </a:xfrm>
          <a:prstGeom prst="rect">
            <a:avLst/>
          </a:prstGeom>
        </p:spPr>
      </p:pic>
      <p:pic>
        <p:nvPicPr>
          <p:cNvPr id="29" name="Picture 28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FB8FCDE1-490B-4598-B280-478C1334E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2065991"/>
            <a:ext cx="791923" cy="798053"/>
          </a:xfrm>
          <a:prstGeom prst="rect">
            <a:avLst/>
          </a:prstGeom>
        </p:spPr>
      </p:pic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CED2E532-614F-4DBC-938A-C32A3F041E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6504" y="6189365"/>
            <a:ext cx="1247554" cy="1222627"/>
          </a:xfrm>
          <a:prstGeom prst="rect">
            <a:avLst/>
          </a:prstGeom>
        </p:spPr>
      </p:pic>
      <p:pic>
        <p:nvPicPr>
          <p:cNvPr id="31" name="Picture 3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16EA3D9-6B6E-4458-84D1-D2D686DE11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02617" y="5177020"/>
            <a:ext cx="1927865" cy="1020325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F6EC35CB-36C3-4276-BDF9-E5BD21C479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5354" y="7452079"/>
            <a:ext cx="1458019" cy="1149755"/>
          </a:xfrm>
          <a:prstGeom prst="rect">
            <a:avLst/>
          </a:prstGeom>
        </p:spPr>
      </p:pic>
      <p:pic>
        <p:nvPicPr>
          <p:cNvPr id="33" name="Picture 32" descr="Icon&#10;&#10;Description automatically generated with medium confidence">
            <a:extLst>
              <a:ext uri="{FF2B5EF4-FFF2-40B4-BE49-F238E27FC236}">
                <a16:creationId xmlns:a16="http://schemas.microsoft.com/office/drawing/2014/main" id="{F223C2F6-C35E-4B61-952E-A61A71807D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20" y="2946011"/>
            <a:ext cx="1164016" cy="1164016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01935C66-7839-45CE-B833-160A4AFE1D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11570471"/>
            <a:ext cx="801171" cy="80117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DAE9326-81F5-47D0-8556-7EE63AF127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86" y="51322"/>
            <a:ext cx="934003" cy="934003"/>
          </a:xfrm>
          <a:prstGeom prst="rect">
            <a:avLst/>
          </a:prstGeom>
        </p:spPr>
      </p:pic>
      <p:pic>
        <p:nvPicPr>
          <p:cNvPr id="36" name="Picture 35" descr="A cross in the dark&#10;&#10;Description automatically generated with low confidence">
            <a:extLst>
              <a:ext uri="{FF2B5EF4-FFF2-40B4-BE49-F238E27FC236}">
                <a16:creationId xmlns:a16="http://schemas.microsoft.com/office/drawing/2014/main" id="{E7D50682-1D64-4B03-96B6-EA29E215C7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4164" y="8758505"/>
            <a:ext cx="1247553" cy="722877"/>
          </a:xfrm>
          <a:prstGeom prst="rect">
            <a:avLst/>
          </a:prstGeom>
        </p:spPr>
      </p:pic>
      <p:pic>
        <p:nvPicPr>
          <p:cNvPr id="37" name="Picture 3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52863AF-5994-4DBA-9EFE-08B09839C7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0388" y="997899"/>
            <a:ext cx="527411" cy="93298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6AC76ED-6603-4F3E-8EE7-020856AA6F9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2422" y="10448399"/>
            <a:ext cx="720353" cy="1037284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C893137A-A8EF-4C9F-8DB3-F0D2BE48B13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166" y="4309719"/>
            <a:ext cx="1195641" cy="881064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1558CDF5-9EC7-454B-92EF-5B4D7B7C0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10183662"/>
            <a:ext cx="964502" cy="865338"/>
          </a:xfrm>
          <a:prstGeom prst="rect">
            <a:avLst/>
          </a:prstGeom>
        </p:spPr>
      </p:pic>
      <p:pic>
        <p:nvPicPr>
          <p:cNvPr id="40" name="Picture 39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F4C1B87A-5D74-44F3-9932-D942024DC1A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969" y="5818106"/>
            <a:ext cx="858029" cy="994810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2C887E98-454A-4959-8592-9DA7E5DCAC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68" y="8060770"/>
            <a:ext cx="856682" cy="856682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B0534DC0-8595-495E-96B5-198B7D0F67D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45" y="6904980"/>
            <a:ext cx="1163748" cy="1086860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BFA57A7-4700-4856-AD00-4A70768F521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/>
          <a:stretch/>
        </p:blipFill>
        <p:spPr>
          <a:xfrm>
            <a:off x="9295321" y="11196680"/>
            <a:ext cx="902681" cy="94301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C684525-216C-492C-982A-1991CEFB39C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8939244"/>
            <a:ext cx="897578" cy="1222626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FB7AE76B-3404-4401-BE48-7280673D48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30" y="4787434"/>
            <a:ext cx="929660" cy="929660"/>
          </a:xfrm>
          <a:prstGeom prst="rect">
            <a:avLst/>
          </a:prstGeom>
        </p:spPr>
      </p:pic>
      <p:pic>
        <p:nvPicPr>
          <p:cNvPr id="46" name="Picture 4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0A5FF0A-FEB5-4F50-A37E-9B86208D30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993035"/>
            <a:ext cx="737153" cy="737153"/>
          </a:xfrm>
          <a:prstGeom prst="rect">
            <a:avLst/>
          </a:prstGeom>
        </p:spPr>
      </p:pic>
      <p:pic>
        <p:nvPicPr>
          <p:cNvPr id="47" name="Picture 46" descr="Shape, arrow&#10;&#10;Description automatically generated">
            <a:extLst>
              <a:ext uri="{FF2B5EF4-FFF2-40B4-BE49-F238E27FC236}">
                <a16:creationId xmlns:a16="http://schemas.microsoft.com/office/drawing/2014/main" id="{42BED365-6EDA-4FF5-AAAC-E370EDC31AC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2763830"/>
            <a:ext cx="1222521" cy="105465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5716581E-BF86-4AC3-B057-959A0565D0F5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-175633"/>
            <a:ext cx="990600" cy="963828"/>
          </a:xfrm>
          <a:prstGeom prst="rect">
            <a:avLst/>
          </a:prstGeom>
        </p:spPr>
      </p:pic>
      <p:pic>
        <p:nvPicPr>
          <p:cNvPr id="50" name="Picture 4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5E80E3F0-2177-4A9F-A5E6-6C4087BB0C1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321" y="931285"/>
            <a:ext cx="897578" cy="90839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1C04D08-2272-41BD-836C-A9AC66FE9624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441" y="2030130"/>
            <a:ext cx="609600" cy="7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73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F775C-24B7-4595-ADBA-8CDB631F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0" y="260684"/>
            <a:ext cx="7803556" cy="11223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4DDE61-724A-4950-AF22-A3A8E5714B4E}"/>
              </a:ext>
            </a:extLst>
          </p:cNvPr>
          <p:cNvGrpSpPr/>
          <p:nvPr/>
        </p:nvGrpSpPr>
        <p:grpSpPr>
          <a:xfrm>
            <a:off x="2149642" y="2069432"/>
            <a:ext cx="6701085" cy="9709818"/>
            <a:chOff x="2149642" y="2069432"/>
            <a:chExt cx="6701085" cy="97098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E042AB-DD74-4008-A53D-B514DC6DC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642" y="2069432"/>
              <a:ext cx="6701085" cy="969264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4D75AD-C714-463D-B1B1-92272995CAD0}"/>
                </a:ext>
              </a:extLst>
            </p:cNvPr>
            <p:cNvSpPr txBox="1"/>
            <p:nvPr/>
          </p:nvSpPr>
          <p:spPr>
            <a:xfrm>
              <a:off x="2726047" y="2830126"/>
              <a:ext cx="52308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omic Sans MS" panose="030F0702030302020204" pitchFamily="66" charset="0"/>
                </a:rPr>
                <a:t>WRITE CHARACTER NAME HERE.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ABED06-07ED-43A4-BDE5-A04E97150746}"/>
                </a:ext>
              </a:extLst>
            </p:cNvPr>
            <p:cNvSpPr txBox="1"/>
            <p:nvPr/>
          </p:nvSpPr>
          <p:spPr>
            <a:xfrm>
              <a:off x="3148682" y="9608456"/>
              <a:ext cx="48082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</a:rPr>
                <a:t>DESCRIBE HERE HOW THIS CHARACTER CAUSES YOU PROBLEMS.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A3D6BD1-1374-4D77-9220-F3E18EA7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BDE54BC4-532A-4056-A84D-16F346D3E0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8379" y="9248701"/>
            <a:ext cx="750870" cy="800792"/>
          </a:xfrm>
          <a:prstGeom prst="rect">
            <a:avLst/>
          </a:prstGeom>
        </p:spPr>
      </p:pic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A681C2D9-1C41-444E-A72D-FB1A234857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3850" y="11147729"/>
            <a:ext cx="770713" cy="919209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64548840-CBDA-4832-958E-38D5890FD8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7173" y="8253100"/>
            <a:ext cx="1052943" cy="892967"/>
          </a:xfrm>
          <a:prstGeom prst="rect">
            <a:avLst/>
          </a:prstGeom>
        </p:spPr>
      </p:pic>
      <p:pic>
        <p:nvPicPr>
          <p:cNvPr id="69" name="Picture 68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FDE12282-8861-4D22-832A-4085E89025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7456" y="4065158"/>
            <a:ext cx="728256" cy="881743"/>
          </a:xfrm>
          <a:prstGeom prst="rect">
            <a:avLst/>
          </a:prstGeom>
        </p:spPr>
      </p:pic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BE94E08B-353A-4B5A-AFE9-9F2BED5DDF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379" y="10210990"/>
            <a:ext cx="775242" cy="775242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6D146DD4-7DB8-4AEA-91AF-5F77C2E0AD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1306" y="7221068"/>
            <a:ext cx="753809" cy="8257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19353F98-6C4E-468C-A764-F11E46507C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9331" y="994392"/>
            <a:ext cx="748371" cy="1052943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B985BC7B-9F9C-472D-96D0-BE79F6A528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497" y="3080699"/>
            <a:ext cx="890537" cy="890537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BD0FF987-CC30-480F-AFA6-3A879FDC19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120" y="2133508"/>
            <a:ext cx="864684" cy="864684"/>
          </a:xfrm>
          <a:prstGeom prst="rect">
            <a:avLst/>
          </a:prstGeom>
        </p:spPr>
      </p:pic>
      <p:pic>
        <p:nvPicPr>
          <p:cNvPr id="75" name="Picture 74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891D34A7-F14D-4AC6-B0E4-F8257B0F07D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7623" y="5020588"/>
            <a:ext cx="746516" cy="91961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D165C7C-C4C2-4A9E-B071-55B5048F267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1691" y="6176749"/>
            <a:ext cx="801866" cy="89296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C49EEA2-6F0B-4CE9-B311-DC24ED0660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38" y="-3967"/>
            <a:ext cx="1179638" cy="832801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1A648C4E-55DC-48DF-A9AF-8F62D2CC41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9975960"/>
            <a:ext cx="817349" cy="817349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EA8353D0-474E-4CEB-8C4B-393BE73F462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3809" y="2997234"/>
            <a:ext cx="549406" cy="817349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DB11D133-A0E5-49C4-B4A2-A0B313A947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79" y="10978083"/>
            <a:ext cx="817349" cy="817349"/>
          </a:xfrm>
          <a:prstGeom prst="rect">
            <a:avLst/>
          </a:prstGeom>
        </p:spPr>
      </p:pic>
      <p:pic>
        <p:nvPicPr>
          <p:cNvPr id="59" name="Picture 58" descr="A picture containing text, dark, silhouette&#10;&#10;Description automatically generated">
            <a:extLst>
              <a:ext uri="{FF2B5EF4-FFF2-40B4-BE49-F238E27FC236}">
                <a16:creationId xmlns:a16="http://schemas.microsoft.com/office/drawing/2014/main" id="{E099D04F-21DC-434C-BCCD-FB2784CAEC1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4038584"/>
            <a:ext cx="761757" cy="817349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665DF5A2-D32A-44AA-BD00-E4A111FF3D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31" y="8973837"/>
            <a:ext cx="817349" cy="817349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1AE7004-D72B-463A-802C-6B303B0FC2B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671" y="5029624"/>
            <a:ext cx="701682" cy="722620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38C48AE2-1672-4051-AED6-AE92781A636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r="10032"/>
          <a:stretch/>
        </p:blipFill>
        <p:spPr>
          <a:xfrm>
            <a:off x="9199590" y="7029541"/>
            <a:ext cx="679763" cy="81734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F126F8C-F028-4230-90FC-F96CA179A9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5" y="6009987"/>
            <a:ext cx="817349" cy="817349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A205E838-1E9A-47BC-A395-E14C772B607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8064101"/>
            <a:ext cx="817349" cy="817349"/>
          </a:xfrm>
          <a:prstGeom prst="rect">
            <a:avLst/>
          </a:prstGeom>
        </p:spPr>
      </p:pic>
      <p:pic>
        <p:nvPicPr>
          <p:cNvPr id="65" name="Picture 6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0BF54B-F80B-4197-B14B-CAF5345D569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2162209"/>
            <a:ext cx="817349" cy="708698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30F82C14-7D9E-4995-9119-D6F7771F085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1186942"/>
            <a:ext cx="817349" cy="801576"/>
          </a:xfrm>
          <a:prstGeom prst="rect">
            <a:avLst/>
          </a:prstGeom>
        </p:spPr>
      </p:pic>
      <p:pic>
        <p:nvPicPr>
          <p:cNvPr id="78" name="Picture 77" descr="A picture containing icon&#10;&#10;Description automatically generated">
            <a:extLst>
              <a:ext uri="{FF2B5EF4-FFF2-40B4-BE49-F238E27FC236}">
                <a16:creationId xmlns:a16="http://schemas.microsoft.com/office/drawing/2014/main" id="{8B7A68ED-5571-4F27-9A18-CD4D56D8FA7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387" y="200325"/>
            <a:ext cx="890537" cy="7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24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20000-5A0D-4CE3-A556-4635E17B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5" y="249865"/>
            <a:ext cx="7797460" cy="110347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23D922-EE03-41B1-9D1B-A46389F060D0}"/>
              </a:ext>
            </a:extLst>
          </p:cNvPr>
          <p:cNvGrpSpPr/>
          <p:nvPr/>
        </p:nvGrpSpPr>
        <p:grpSpPr>
          <a:xfrm>
            <a:off x="2149642" y="2055674"/>
            <a:ext cx="6707006" cy="9723576"/>
            <a:chOff x="2149642" y="2055674"/>
            <a:chExt cx="6707006" cy="9723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A1B85-53F1-4A19-99A7-95BEFA69E083}"/>
                </a:ext>
              </a:extLst>
            </p:cNvPr>
            <p:cNvGrpSpPr/>
            <p:nvPr/>
          </p:nvGrpSpPr>
          <p:grpSpPr>
            <a:xfrm>
              <a:off x="2149642" y="2055674"/>
              <a:ext cx="6707006" cy="9695168"/>
              <a:chOff x="2149642" y="2055674"/>
              <a:chExt cx="6707006" cy="969516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CF65BC0-7DFA-4AD8-BA7F-CD874C455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9642" y="2055674"/>
                <a:ext cx="6707006" cy="9695168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18815E-B5E6-45A2-92A5-5B6DD8AB630C}"/>
                  </a:ext>
                </a:extLst>
              </p:cNvPr>
              <p:cNvSpPr txBox="1"/>
              <p:nvPr/>
            </p:nvSpPr>
            <p:spPr>
              <a:xfrm>
                <a:off x="2726047" y="2830126"/>
                <a:ext cx="52308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Comic Sans MS" panose="030F0702030302020204" pitchFamily="66" charset="0"/>
                  </a:rPr>
                  <a:t>WRITE CHARACTER NAME HERE.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A00CA-CEEA-4E07-80E6-FA6D3492186B}"/>
                  </a:ext>
                </a:extLst>
              </p:cNvPr>
              <p:cNvSpPr txBox="1"/>
              <p:nvPr/>
            </p:nvSpPr>
            <p:spPr>
              <a:xfrm>
                <a:off x="3079547" y="9608456"/>
                <a:ext cx="48773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mic Sans MS" panose="030F0702030302020204" pitchFamily="66" charset="0"/>
                  </a:rPr>
                  <a:t>DESCRIBE HERE HOW THIS CHARACTER HELPS YOU.</a:t>
                </a: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AFC4898-AC1B-492F-AFDD-71E9F285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28" name="Picture 27" descr="A white bird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A86529F-F728-4297-9CFF-D14B3236D3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5049" y="9606358"/>
            <a:ext cx="1100650" cy="812144"/>
          </a:xfrm>
          <a:prstGeom prst="rect">
            <a:avLst/>
          </a:prstGeom>
        </p:spPr>
      </p:pic>
      <p:pic>
        <p:nvPicPr>
          <p:cNvPr id="29" name="Picture 28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FB8FCDE1-490B-4598-B280-478C1334E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2065991"/>
            <a:ext cx="791923" cy="798053"/>
          </a:xfrm>
          <a:prstGeom prst="rect">
            <a:avLst/>
          </a:prstGeom>
        </p:spPr>
      </p:pic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CED2E532-614F-4DBC-938A-C32A3F041E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6504" y="6189365"/>
            <a:ext cx="1247554" cy="1222627"/>
          </a:xfrm>
          <a:prstGeom prst="rect">
            <a:avLst/>
          </a:prstGeom>
        </p:spPr>
      </p:pic>
      <p:pic>
        <p:nvPicPr>
          <p:cNvPr id="31" name="Picture 3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16EA3D9-6B6E-4458-84D1-D2D686DE11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02617" y="5177020"/>
            <a:ext cx="1927865" cy="1020325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F6EC35CB-36C3-4276-BDF9-E5BD21C479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5354" y="7452079"/>
            <a:ext cx="1458019" cy="1149755"/>
          </a:xfrm>
          <a:prstGeom prst="rect">
            <a:avLst/>
          </a:prstGeom>
        </p:spPr>
      </p:pic>
      <p:pic>
        <p:nvPicPr>
          <p:cNvPr id="33" name="Picture 32" descr="Icon&#10;&#10;Description automatically generated with medium confidence">
            <a:extLst>
              <a:ext uri="{FF2B5EF4-FFF2-40B4-BE49-F238E27FC236}">
                <a16:creationId xmlns:a16="http://schemas.microsoft.com/office/drawing/2014/main" id="{F223C2F6-C35E-4B61-952E-A61A71807D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20" y="2946011"/>
            <a:ext cx="1164016" cy="1164016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01935C66-7839-45CE-B833-160A4AFE1D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11570471"/>
            <a:ext cx="801171" cy="80117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DAE9326-81F5-47D0-8556-7EE63AF127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86" y="51322"/>
            <a:ext cx="934003" cy="934003"/>
          </a:xfrm>
          <a:prstGeom prst="rect">
            <a:avLst/>
          </a:prstGeom>
        </p:spPr>
      </p:pic>
      <p:pic>
        <p:nvPicPr>
          <p:cNvPr id="36" name="Picture 35" descr="A cross in the dark&#10;&#10;Description automatically generated with low confidence">
            <a:extLst>
              <a:ext uri="{FF2B5EF4-FFF2-40B4-BE49-F238E27FC236}">
                <a16:creationId xmlns:a16="http://schemas.microsoft.com/office/drawing/2014/main" id="{E7D50682-1D64-4B03-96B6-EA29E215C7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4164" y="8758505"/>
            <a:ext cx="1247553" cy="722877"/>
          </a:xfrm>
          <a:prstGeom prst="rect">
            <a:avLst/>
          </a:prstGeom>
        </p:spPr>
      </p:pic>
      <p:pic>
        <p:nvPicPr>
          <p:cNvPr id="37" name="Picture 3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52863AF-5994-4DBA-9EFE-08B09839C7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0388" y="997899"/>
            <a:ext cx="527411" cy="93298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6AC76ED-6603-4F3E-8EE7-020856AA6F9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2422" y="10448399"/>
            <a:ext cx="720353" cy="1037284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C893137A-A8EF-4C9F-8DB3-F0D2BE48B13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166" y="4309719"/>
            <a:ext cx="1195641" cy="881064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1558CDF5-9EC7-454B-92EF-5B4D7B7C0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10183662"/>
            <a:ext cx="964502" cy="865338"/>
          </a:xfrm>
          <a:prstGeom prst="rect">
            <a:avLst/>
          </a:prstGeom>
        </p:spPr>
      </p:pic>
      <p:pic>
        <p:nvPicPr>
          <p:cNvPr id="40" name="Picture 39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F4C1B87A-5D74-44F3-9932-D942024DC1A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969" y="5818106"/>
            <a:ext cx="858029" cy="994810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2C887E98-454A-4959-8592-9DA7E5DCAC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68" y="8060770"/>
            <a:ext cx="856682" cy="856682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B0534DC0-8595-495E-96B5-198B7D0F67D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45" y="6904980"/>
            <a:ext cx="1163748" cy="1086860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BFA57A7-4700-4856-AD00-4A70768F521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/>
          <a:stretch/>
        </p:blipFill>
        <p:spPr>
          <a:xfrm>
            <a:off x="9295321" y="11196680"/>
            <a:ext cx="902681" cy="94301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C684525-216C-492C-982A-1991CEFB39C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8939244"/>
            <a:ext cx="897578" cy="1222626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FB7AE76B-3404-4401-BE48-7280673D48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30" y="4787434"/>
            <a:ext cx="929660" cy="929660"/>
          </a:xfrm>
          <a:prstGeom prst="rect">
            <a:avLst/>
          </a:prstGeom>
        </p:spPr>
      </p:pic>
      <p:pic>
        <p:nvPicPr>
          <p:cNvPr id="46" name="Picture 4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0A5FF0A-FEB5-4F50-A37E-9B86208D30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993035"/>
            <a:ext cx="737153" cy="737153"/>
          </a:xfrm>
          <a:prstGeom prst="rect">
            <a:avLst/>
          </a:prstGeom>
        </p:spPr>
      </p:pic>
      <p:pic>
        <p:nvPicPr>
          <p:cNvPr id="47" name="Picture 46" descr="Shape, arrow&#10;&#10;Description automatically generated">
            <a:extLst>
              <a:ext uri="{FF2B5EF4-FFF2-40B4-BE49-F238E27FC236}">
                <a16:creationId xmlns:a16="http://schemas.microsoft.com/office/drawing/2014/main" id="{42BED365-6EDA-4FF5-AAAC-E370EDC31AC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2763830"/>
            <a:ext cx="1222521" cy="105465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5716581E-BF86-4AC3-B057-959A0565D0F5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-175633"/>
            <a:ext cx="990600" cy="963828"/>
          </a:xfrm>
          <a:prstGeom prst="rect">
            <a:avLst/>
          </a:prstGeom>
        </p:spPr>
      </p:pic>
      <p:pic>
        <p:nvPicPr>
          <p:cNvPr id="50" name="Picture 4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5E80E3F0-2177-4A9F-A5E6-6C4087BB0C1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321" y="931285"/>
            <a:ext cx="897578" cy="90839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1C04D08-2272-41BD-836C-A9AC66FE9624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441" y="2030130"/>
            <a:ext cx="609600" cy="7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44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F775C-24B7-4595-ADBA-8CDB631F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0" y="260684"/>
            <a:ext cx="7803556" cy="11223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4DDE61-724A-4950-AF22-A3A8E5714B4E}"/>
              </a:ext>
            </a:extLst>
          </p:cNvPr>
          <p:cNvGrpSpPr/>
          <p:nvPr/>
        </p:nvGrpSpPr>
        <p:grpSpPr>
          <a:xfrm>
            <a:off x="2149642" y="2069432"/>
            <a:ext cx="6701085" cy="9709818"/>
            <a:chOff x="2149642" y="2069432"/>
            <a:chExt cx="6701085" cy="97098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E042AB-DD74-4008-A53D-B514DC6DC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642" y="2069432"/>
              <a:ext cx="6701085" cy="969264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4D75AD-C714-463D-B1B1-92272995CAD0}"/>
                </a:ext>
              </a:extLst>
            </p:cNvPr>
            <p:cNvSpPr txBox="1"/>
            <p:nvPr/>
          </p:nvSpPr>
          <p:spPr>
            <a:xfrm>
              <a:off x="2726047" y="2830126"/>
              <a:ext cx="52308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omic Sans MS" panose="030F0702030302020204" pitchFamily="66" charset="0"/>
                </a:rPr>
                <a:t>WRITE CHARACTER NAME HERE.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ABED06-07ED-43A4-BDE5-A04E97150746}"/>
                </a:ext>
              </a:extLst>
            </p:cNvPr>
            <p:cNvSpPr txBox="1"/>
            <p:nvPr/>
          </p:nvSpPr>
          <p:spPr>
            <a:xfrm>
              <a:off x="3148682" y="9608456"/>
              <a:ext cx="48082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</a:rPr>
                <a:t>DESCRIBE HERE HOW THIS CHARACTER CAUSES YOU PROBLEMS.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A3D6BD1-1374-4D77-9220-F3E18EA7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BDE54BC4-532A-4056-A84D-16F346D3E0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8379" y="9248701"/>
            <a:ext cx="750870" cy="800792"/>
          </a:xfrm>
          <a:prstGeom prst="rect">
            <a:avLst/>
          </a:prstGeom>
        </p:spPr>
      </p:pic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A681C2D9-1C41-444E-A72D-FB1A234857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3850" y="11147729"/>
            <a:ext cx="770713" cy="919209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64548840-CBDA-4832-958E-38D5890FD8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7173" y="8253100"/>
            <a:ext cx="1052943" cy="892967"/>
          </a:xfrm>
          <a:prstGeom prst="rect">
            <a:avLst/>
          </a:prstGeom>
        </p:spPr>
      </p:pic>
      <p:pic>
        <p:nvPicPr>
          <p:cNvPr id="69" name="Picture 68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FDE12282-8861-4D22-832A-4085E89025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7456" y="4065158"/>
            <a:ext cx="728256" cy="881743"/>
          </a:xfrm>
          <a:prstGeom prst="rect">
            <a:avLst/>
          </a:prstGeom>
        </p:spPr>
      </p:pic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BE94E08B-353A-4B5A-AFE9-9F2BED5DDF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379" y="10210990"/>
            <a:ext cx="775242" cy="775242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6D146DD4-7DB8-4AEA-91AF-5F77C2E0AD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1306" y="7221068"/>
            <a:ext cx="753809" cy="8257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19353F98-6C4E-468C-A764-F11E46507C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9331" y="994392"/>
            <a:ext cx="748371" cy="1052943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B985BC7B-9F9C-472D-96D0-BE79F6A528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497" y="3080699"/>
            <a:ext cx="890537" cy="890537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BD0FF987-CC30-480F-AFA6-3A879FDC19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120" y="2133508"/>
            <a:ext cx="864684" cy="864684"/>
          </a:xfrm>
          <a:prstGeom prst="rect">
            <a:avLst/>
          </a:prstGeom>
        </p:spPr>
      </p:pic>
      <p:pic>
        <p:nvPicPr>
          <p:cNvPr id="75" name="Picture 74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891D34A7-F14D-4AC6-B0E4-F8257B0F07D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7623" y="5020588"/>
            <a:ext cx="746516" cy="91961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D165C7C-C4C2-4A9E-B071-55B5048F267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1691" y="6176749"/>
            <a:ext cx="801866" cy="89296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C49EEA2-6F0B-4CE9-B311-DC24ED0660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38" y="-3967"/>
            <a:ext cx="1179638" cy="832801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1A648C4E-55DC-48DF-A9AF-8F62D2CC41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9975960"/>
            <a:ext cx="817349" cy="817349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EA8353D0-474E-4CEB-8C4B-393BE73F462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3809" y="2997234"/>
            <a:ext cx="549406" cy="817349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DB11D133-A0E5-49C4-B4A2-A0B313A947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79" y="10978083"/>
            <a:ext cx="817349" cy="817349"/>
          </a:xfrm>
          <a:prstGeom prst="rect">
            <a:avLst/>
          </a:prstGeom>
        </p:spPr>
      </p:pic>
      <p:pic>
        <p:nvPicPr>
          <p:cNvPr id="59" name="Picture 58" descr="A picture containing text, dark, silhouette&#10;&#10;Description automatically generated">
            <a:extLst>
              <a:ext uri="{FF2B5EF4-FFF2-40B4-BE49-F238E27FC236}">
                <a16:creationId xmlns:a16="http://schemas.microsoft.com/office/drawing/2014/main" id="{E099D04F-21DC-434C-BCCD-FB2784CAEC1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4038584"/>
            <a:ext cx="761757" cy="817349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665DF5A2-D32A-44AA-BD00-E4A111FF3D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31" y="8973837"/>
            <a:ext cx="817349" cy="817349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1AE7004-D72B-463A-802C-6B303B0FC2B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671" y="5029624"/>
            <a:ext cx="701682" cy="722620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38C48AE2-1672-4051-AED6-AE92781A636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r="10032"/>
          <a:stretch/>
        </p:blipFill>
        <p:spPr>
          <a:xfrm>
            <a:off x="9199590" y="7029541"/>
            <a:ext cx="679763" cy="81734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F126F8C-F028-4230-90FC-F96CA179A9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5" y="6009987"/>
            <a:ext cx="817349" cy="817349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A205E838-1E9A-47BC-A395-E14C772B607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8064101"/>
            <a:ext cx="817349" cy="817349"/>
          </a:xfrm>
          <a:prstGeom prst="rect">
            <a:avLst/>
          </a:prstGeom>
        </p:spPr>
      </p:pic>
      <p:pic>
        <p:nvPicPr>
          <p:cNvPr id="65" name="Picture 6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0BF54B-F80B-4197-B14B-CAF5345D569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2162209"/>
            <a:ext cx="817349" cy="708698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30F82C14-7D9E-4995-9119-D6F7771F085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1186942"/>
            <a:ext cx="817349" cy="801576"/>
          </a:xfrm>
          <a:prstGeom prst="rect">
            <a:avLst/>
          </a:prstGeom>
        </p:spPr>
      </p:pic>
      <p:pic>
        <p:nvPicPr>
          <p:cNvPr id="78" name="Picture 77" descr="A picture containing icon&#10;&#10;Description automatically generated">
            <a:extLst>
              <a:ext uri="{FF2B5EF4-FFF2-40B4-BE49-F238E27FC236}">
                <a16:creationId xmlns:a16="http://schemas.microsoft.com/office/drawing/2014/main" id="{8B7A68ED-5571-4F27-9A18-CD4D56D8FA7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387" y="200325"/>
            <a:ext cx="890537" cy="7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1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20000-5A0D-4CE3-A556-4635E17B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5" y="249865"/>
            <a:ext cx="7797460" cy="110347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23D922-EE03-41B1-9D1B-A46389F060D0}"/>
              </a:ext>
            </a:extLst>
          </p:cNvPr>
          <p:cNvGrpSpPr/>
          <p:nvPr/>
        </p:nvGrpSpPr>
        <p:grpSpPr>
          <a:xfrm>
            <a:off x="2149642" y="2055674"/>
            <a:ext cx="6707006" cy="9723576"/>
            <a:chOff x="2149642" y="2055674"/>
            <a:chExt cx="6707006" cy="9723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A1B85-53F1-4A19-99A7-95BEFA69E083}"/>
                </a:ext>
              </a:extLst>
            </p:cNvPr>
            <p:cNvGrpSpPr/>
            <p:nvPr/>
          </p:nvGrpSpPr>
          <p:grpSpPr>
            <a:xfrm>
              <a:off x="2149642" y="2055674"/>
              <a:ext cx="6707006" cy="9695168"/>
              <a:chOff x="2149642" y="2055674"/>
              <a:chExt cx="6707006" cy="969516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CF65BC0-7DFA-4AD8-BA7F-CD874C455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9642" y="2055674"/>
                <a:ext cx="6707006" cy="9695168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18815E-B5E6-45A2-92A5-5B6DD8AB630C}"/>
                  </a:ext>
                </a:extLst>
              </p:cNvPr>
              <p:cNvSpPr txBox="1"/>
              <p:nvPr/>
            </p:nvSpPr>
            <p:spPr>
              <a:xfrm>
                <a:off x="2726047" y="2830126"/>
                <a:ext cx="52308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Comic Sans MS" panose="030F0702030302020204" pitchFamily="66" charset="0"/>
                  </a:rPr>
                  <a:t>WRITE CHARACTER NAME HERE.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A00CA-CEEA-4E07-80E6-FA6D3492186B}"/>
                  </a:ext>
                </a:extLst>
              </p:cNvPr>
              <p:cNvSpPr txBox="1"/>
              <p:nvPr/>
            </p:nvSpPr>
            <p:spPr>
              <a:xfrm>
                <a:off x="3079547" y="9608456"/>
                <a:ext cx="48773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mic Sans MS" panose="030F0702030302020204" pitchFamily="66" charset="0"/>
                  </a:rPr>
                  <a:t>DESCRIBE HERE HOW THIS CHARACTER HELPS YOU.</a:t>
                </a: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AFC4898-AC1B-492F-AFDD-71E9F285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28" name="Picture 27" descr="A white bird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A86529F-F728-4297-9CFF-D14B3236D3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5049" y="9606358"/>
            <a:ext cx="1100650" cy="812144"/>
          </a:xfrm>
          <a:prstGeom prst="rect">
            <a:avLst/>
          </a:prstGeom>
        </p:spPr>
      </p:pic>
      <p:pic>
        <p:nvPicPr>
          <p:cNvPr id="29" name="Picture 28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FB8FCDE1-490B-4598-B280-478C1334E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2065991"/>
            <a:ext cx="791923" cy="798053"/>
          </a:xfrm>
          <a:prstGeom prst="rect">
            <a:avLst/>
          </a:prstGeom>
        </p:spPr>
      </p:pic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CED2E532-614F-4DBC-938A-C32A3F041E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6504" y="6189365"/>
            <a:ext cx="1247554" cy="1222627"/>
          </a:xfrm>
          <a:prstGeom prst="rect">
            <a:avLst/>
          </a:prstGeom>
        </p:spPr>
      </p:pic>
      <p:pic>
        <p:nvPicPr>
          <p:cNvPr id="31" name="Picture 3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16EA3D9-6B6E-4458-84D1-D2D686DE11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02617" y="5177020"/>
            <a:ext cx="1927865" cy="1020325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F6EC35CB-36C3-4276-BDF9-E5BD21C479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5354" y="7452079"/>
            <a:ext cx="1458019" cy="1149755"/>
          </a:xfrm>
          <a:prstGeom prst="rect">
            <a:avLst/>
          </a:prstGeom>
        </p:spPr>
      </p:pic>
      <p:pic>
        <p:nvPicPr>
          <p:cNvPr id="33" name="Picture 32" descr="Icon&#10;&#10;Description automatically generated with medium confidence">
            <a:extLst>
              <a:ext uri="{FF2B5EF4-FFF2-40B4-BE49-F238E27FC236}">
                <a16:creationId xmlns:a16="http://schemas.microsoft.com/office/drawing/2014/main" id="{F223C2F6-C35E-4B61-952E-A61A71807D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20" y="2946011"/>
            <a:ext cx="1164016" cy="1164016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01935C66-7839-45CE-B833-160A4AFE1D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11570471"/>
            <a:ext cx="801171" cy="80117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DAE9326-81F5-47D0-8556-7EE63AF127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86" y="51322"/>
            <a:ext cx="934003" cy="934003"/>
          </a:xfrm>
          <a:prstGeom prst="rect">
            <a:avLst/>
          </a:prstGeom>
        </p:spPr>
      </p:pic>
      <p:pic>
        <p:nvPicPr>
          <p:cNvPr id="36" name="Picture 35" descr="A cross in the dark&#10;&#10;Description automatically generated with low confidence">
            <a:extLst>
              <a:ext uri="{FF2B5EF4-FFF2-40B4-BE49-F238E27FC236}">
                <a16:creationId xmlns:a16="http://schemas.microsoft.com/office/drawing/2014/main" id="{E7D50682-1D64-4B03-96B6-EA29E215C7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4164" y="8758505"/>
            <a:ext cx="1247553" cy="722877"/>
          </a:xfrm>
          <a:prstGeom prst="rect">
            <a:avLst/>
          </a:prstGeom>
        </p:spPr>
      </p:pic>
      <p:pic>
        <p:nvPicPr>
          <p:cNvPr id="37" name="Picture 3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52863AF-5994-4DBA-9EFE-08B09839C7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0388" y="997899"/>
            <a:ext cx="527411" cy="93298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6AC76ED-6603-4F3E-8EE7-020856AA6F9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2422" y="10448399"/>
            <a:ext cx="720353" cy="1037284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C893137A-A8EF-4C9F-8DB3-F0D2BE48B13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166" y="4309719"/>
            <a:ext cx="1195641" cy="881064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1558CDF5-9EC7-454B-92EF-5B4D7B7C0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10183662"/>
            <a:ext cx="964502" cy="865338"/>
          </a:xfrm>
          <a:prstGeom prst="rect">
            <a:avLst/>
          </a:prstGeom>
        </p:spPr>
      </p:pic>
      <p:pic>
        <p:nvPicPr>
          <p:cNvPr id="40" name="Picture 39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F4C1B87A-5D74-44F3-9932-D942024DC1A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969" y="5818106"/>
            <a:ext cx="858029" cy="994810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2C887E98-454A-4959-8592-9DA7E5DCAC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68" y="8060770"/>
            <a:ext cx="856682" cy="856682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B0534DC0-8595-495E-96B5-198B7D0F67D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45" y="6904980"/>
            <a:ext cx="1163748" cy="1086860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BFA57A7-4700-4856-AD00-4A70768F521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/>
          <a:stretch/>
        </p:blipFill>
        <p:spPr>
          <a:xfrm>
            <a:off x="9295321" y="11196680"/>
            <a:ext cx="902681" cy="94301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C684525-216C-492C-982A-1991CEFB39C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8939244"/>
            <a:ext cx="897578" cy="1222626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FB7AE76B-3404-4401-BE48-7280673D48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30" y="4787434"/>
            <a:ext cx="929660" cy="929660"/>
          </a:xfrm>
          <a:prstGeom prst="rect">
            <a:avLst/>
          </a:prstGeom>
        </p:spPr>
      </p:pic>
      <p:pic>
        <p:nvPicPr>
          <p:cNvPr id="46" name="Picture 4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0A5FF0A-FEB5-4F50-A37E-9B86208D30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993035"/>
            <a:ext cx="737153" cy="737153"/>
          </a:xfrm>
          <a:prstGeom prst="rect">
            <a:avLst/>
          </a:prstGeom>
        </p:spPr>
      </p:pic>
      <p:pic>
        <p:nvPicPr>
          <p:cNvPr id="47" name="Picture 46" descr="Shape, arrow&#10;&#10;Description automatically generated">
            <a:extLst>
              <a:ext uri="{FF2B5EF4-FFF2-40B4-BE49-F238E27FC236}">
                <a16:creationId xmlns:a16="http://schemas.microsoft.com/office/drawing/2014/main" id="{42BED365-6EDA-4FF5-AAAC-E370EDC31AC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2763830"/>
            <a:ext cx="1222521" cy="105465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5716581E-BF86-4AC3-B057-959A0565D0F5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-175633"/>
            <a:ext cx="990600" cy="963828"/>
          </a:xfrm>
          <a:prstGeom prst="rect">
            <a:avLst/>
          </a:prstGeom>
        </p:spPr>
      </p:pic>
      <p:pic>
        <p:nvPicPr>
          <p:cNvPr id="50" name="Picture 4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5E80E3F0-2177-4A9F-A5E6-6C4087BB0C1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321" y="931285"/>
            <a:ext cx="897578" cy="90839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1C04D08-2272-41BD-836C-A9AC66FE9624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441" y="2030130"/>
            <a:ext cx="609600" cy="7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0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F775C-24B7-4595-ADBA-8CDB631F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0" y="260684"/>
            <a:ext cx="7803556" cy="11223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4DDE61-724A-4950-AF22-A3A8E5714B4E}"/>
              </a:ext>
            </a:extLst>
          </p:cNvPr>
          <p:cNvGrpSpPr/>
          <p:nvPr/>
        </p:nvGrpSpPr>
        <p:grpSpPr>
          <a:xfrm>
            <a:off x="2149642" y="2069432"/>
            <a:ext cx="6701085" cy="9709818"/>
            <a:chOff x="2149642" y="2069432"/>
            <a:chExt cx="6701085" cy="97098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E042AB-DD74-4008-A53D-B514DC6DC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642" y="2069432"/>
              <a:ext cx="6701085" cy="969264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4D75AD-C714-463D-B1B1-92272995CAD0}"/>
                </a:ext>
              </a:extLst>
            </p:cNvPr>
            <p:cNvSpPr txBox="1"/>
            <p:nvPr/>
          </p:nvSpPr>
          <p:spPr>
            <a:xfrm>
              <a:off x="2726047" y="2830126"/>
              <a:ext cx="52308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omic Sans MS" panose="030F0702030302020204" pitchFamily="66" charset="0"/>
                </a:rPr>
                <a:t>WRITE CHARACTER NAME HERE.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ABED06-07ED-43A4-BDE5-A04E97150746}"/>
                </a:ext>
              </a:extLst>
            </p:cNvPr>
            <p:cNvSpPr txBox="1"/>
            <p:nvPr/>
          </p:nvSpPr>
          <p:spPr>
            <a:xfrm>
              <a:off x="3148682" y="9608456"/>
              <a:ext cx="48082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</a:rPr>
                <a:t>DESCRIBE HERE HOW THIS CHARACTER CAUSES YOU PROBLEMS.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A3D6BD1-1374-4D77-9220-F3E18EA7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BDE54BC4-532A-4056-A84D-16F346D3E0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8379" y="9248701"/>
            <a:ext cx="750870" cy="800792"/>
          </a:xfrm>
          <a:prstGeom prst="rect">
            <a:avLst/>
          </a:prstGeom>
        </p:spPr>
      </p:pic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A681C2D9-1C41-444E-A72D-FB1A234857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3850" y="11147729"/>
            <a:ext cx="770713" cy="919209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64548840-CBDA-4832-958E-38D5890FD8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7173" y="8253100"/>
            <a:ext cx="1052943" cy="892967"/>
          </a:xfrm>
          <a:prstGeom prst="rect">
            <a:avLst/>
          </a:prstGeom>
        </p:spPr>
      </p:pic>
      <p:pic>
        <p:nvPicPr>
          <p:cNvPr id="69" name="Picture 68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FDE12282-8861-4D22-832A-4085E89025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7456" y="4065158"/>
            <a:ext cx="728256" cy="881743"/>
          </a:xfrm>
          <a:prstGeom prst="rect">
            <a:avLst/>
          </a:prstGeom>
        </p:spPr>
      </p:pic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BE94E08B-353A-4B5A-AFE9-9F2BED5DDF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379" y="10210990"/>
            <a:ext cx="775242" cy="775242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6D146DD4-7DB8-4AEA-91AF-5F77C2E0AD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1306" y="7221068"/>
            <a:ext cx="753809" cy="8257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19353F98-6C4E-468C-A764-F11E46507C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9331" y="994392"/>
            <a:ext cx="748371" cy="1052943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B985BC7B-9F9C-472D-96D0-BE79F6A528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497" y="3080699"/>
            <a:ext cx="890537" cy="890537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BD0FF987-CC30-480F-AFA6-3A879FDC19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120" y="2133508"/>
            <a:ext cx="864684" cy="864684"/>
          </a:xfrm>
          <a:prstGeom prst="rect">
            <a:avLst/>
          </a:prstGeom>
        </p:spPr>
      </p:pic>
      <p:pic>
        <p:nvPicPr>
          <p:cNvPr id="75" name="Picture 74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891D34A7-F14D-4AC6-B0E4-F8257B0F07D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7623" y="5020588"/>
            <a:ext cx="746516" cy="91961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D165C7C-C4C2-4A9E-B071-55B5048F267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1691" y="6176749"/>
            <a:ext cx="801866" cy="89296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C49EEA2-6F0B-4CE9-B311-DC24ED0660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38" y="-3967"/>
            <a:ext cx="1179638" cy="832801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1A648C4E-55DC-48DF-A9AF-8F62D2CC41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9975960"/>
            <a:ext cx="817349" cy="817349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EA8353D0-474E-4CEB-8C4B-393BE73F462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3809" y="2997234"/>
            <a:ext cx="549406" cy="817349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DB11D133-A0E5-49C4-B4A2-A0B313A947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79" y="10978083"/>
            <a:ext cx="817349" cy="817349"/>
          </a:xfrm>
          <a:prstGeom prst="rect">
            <a:avLst/>
          </a:prstGeom>
        </p:spPr>
      </p:pic>
      <p:pic>
        <p:nvPicPr>
          <p:cNvPr id="59" name="Picture 58" descr="A picture containing text, dark, silhouette&#10;&#10;Description automatically generated">
            <a:extLst>
              <a:ext uri="{FF2B5EF4-FFF2-40B4-BE49-F238E27FC236}">
                <a16:creationId xmlns:a16="http://schemas.microsoft.com/office/drawing/2014/main" id="{E099D04F-21DC-434C-BCCD-FB2784CAEC1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4038584"/>
            <a:ext cx="761757" cy="817349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665DF5A2-D32A-44AA-BD00-E4A111FF3D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31" y="8973837"/>
            <a:ext cx="817349" cy="817349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1AE7004-D72B-463A-802C-6B303B0FC2B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671" y="5029624"/>
            <a:ext cx="701682" cy="722620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38C48AE2-1672-4051-AED6-AE92781A636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r="10032"/>
          <a:stretch/>
        </p:blipFill>
        <p:spPr>
          <a:xfrm>
            <a:off x="9199590" y="7029541"/>
            <a:ext cx="679763" cy="81734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F126F8C-F028-4230-90FC-F96CA179A9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5" y="6009987"/>
            <a:ext cx="817349" cy="817349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A205E838-1E9A-47BC-A395-E14C772B607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8064101"/>
            <a:ext cx="817349" cy="817349"/>
          </a:xfrm>
          <a:prstGeom prst="rect">
            <a:avLst/>
          </a:prstGeom>
        </p:spPr>
      </p:pic>
      <p:pic>
        <p:nvPicPr>
          <p:cNvPr id="65" name="Picture 6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0BF54B-F80B-4197-B14B-CAF5345D569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2162209"/>
            <a:ext cx="817349" cy="708698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30F82C14-7D9E-4995-9119-D6F7771F085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1186942"/>
            <a:ext cx="817349" cy="801576"/>
          </a:xfrm>
          <a:prstGeom prst="rect">
            <a:avLst/>
          </a:prstGeom>
        </p:spPr>
      </p:pic>
      <p:pic>
        <p:nvPicPr>
          <p:cNvPr id="78" name="Picture 77" descr="A picture containing icon&#10;&#10;Description automatically generated">
            <a:extLst>
              <a:ext uri="{FF2B5EF4-FFF2-40B4-BE49-F238E27FC236}">
                <a16:creationId xmlns:a16="http://schemas.microsoft.com/office/drawing/2014/main" id="{8B7A68ED-5571-4F27-9A18-CD4D56D8FA7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387" y="200325"/>
            <a:ext cx="890537" cy="7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50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20000-5A0D-4CE3-A556-4635E17B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5" y="249865"/>
            <a:ext cx="7797460" cy="110347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23D922-EE03-41B1-9D1B-A46389F060D0}"/>
              </a:ext>
            </a:extLst>
          </p:cNvPr>
          <p:cNvGrpSpPr/>
          <p:nvPr/>
        </p:nvGrpSpPr>
        <p:grpSpPr>
          <a:xfrm>
            <a:off x="2149642" y="2055674"/>
            <a:ext cx="6707006" cy="9723576"/>
            <a:chOff x="2149642" y="2055674"/>
            <a:chExt cx="6707006" cy="9723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A1B85-53F1-4A19-99A7-95BEFA69E083}"/>
                </a:ext>
              </a:extLst>
            </p:cNvPr>
            <p:cNvGrpSpPr/>
            <p:nvPr/>
          </p:nvGrpSpPr>
          <p:grpSpPr>
            <a:xfrm>
              <a:off x="2149642" y="2055674"/>
              <a:ext cx="6707006" cy="9695168"/>
              <a:chOff x="2149642" y="2055674"/>
              <a:chExt cx="6707006" cy="969516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CF65BC0-7DFA-4AD8-BA7F-CD874C455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9642" y="2055674"/>
                <a:ext cx="6707006" cy="9695168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18815E-B5E6-45A2-92A5-5B6DD8AB630C}"/>
                  </a:ext>
                </a:extLst>
              </p:cNvPr>
              <p:cNvSpPr txBox="1"/>
              <p:nvPr/>
            </p:nvSpPr>
            <p:spPr>
              <a:xfrm>
                <a:off x="2726047" y="2830126"/>
                <a:ext cx="52308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Comic Sans MS" panose="030F0702030302020204" pitchFamily="66" charset="0"/>
                  </a:rPr>
                  <a:t>WRITE CHARACTER NAME HERE.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A00CA-CEEA-4E07-80E6-FA6D3492186B}"/>
                  </a:ext>
                </a:extLst>
              </p:cNvPr>
              <p:cNvSpPr txBox="1"/>
              <p:nvPr/>
            </p:nvSpPr>
            <p:spPr>
              <a:xfrm>
                <a:off x="3079547" y="9608456"/>
                <a:ext cx="48773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mic Sans MS" panose="030F0702030302020204" pitchFamily="66" charset="0"/>
                  </a:rPr>
                  <a:t>DESCRIBE HERE HOW THIS CHARACTER HELPS YOU.</a:t>
                </a: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AFC4898-AC1B-492F-AFDD-71E9F285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28" name="Picture 27" descr="A white bird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A86529F-F728-4297-9CFF-D14B3236D3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5049" y="9606358"/>
            <a:ext cx="1100650" cy="812144"/>
          </a:xfrm>
          <a:prstGeom prst="rect">
            <a:avLst/>
          </a:prstGeom>
        </p:spPr>
      </p:pic>
      <p:pic>
        <p:nvPicPr>
          <p:cNvPr id="29" name="Picture 28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FB8FCDE1-490B-4598-B280-478C1334E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2065991"/>
            <a:ext cx="791923" cy="798053"/>
          </a:xfrm>
          <a:prstGeom prst="rect">
            <a:avLst/>
          </a:prstGeom>
        </p:spPr>
      </p:pic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CED2E532-614F-4DBC-938A-C32A3F041E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6504" y="6189365"/>
            <a:ext cx="1247554" cy="1222627"/>
          </a:xfrm>
          <a:prstGeom prst="rect">
            <a:avLst/>
          </a:prstGeom>
        </p:spPr>
      </p:pic>
      <p:pic>
        <p:nvPicPr>
          <p:cNvPr id="31" name="Picture 3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16EA3D9-6B6E-4458-84D1-D2D686DE11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02617" y="5177020"/>
            <a:ext cx="1927865" cy="1020325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F6EC35CB-36C3-4276-BDF9-E5BD21C479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5354" y="7452079"/>
            <a:ext cx="1458019" cy="1149755"/>
          </a:xfrm>
          <a:prstGeom prst="rect">
            <a:avLst/>
          </a:prstGeom>
        </p:spPr>
      </p:pic>
      <p:pic>
        <p:nvPicPr>
          <p:cNvPr id="33" name="Picture 32" descr="Icon&#10;&#10;Description automatically generated with medium confidence">
            <a:extLst>
              <a:ext uri="{FF2B5EF4-FFF2-40B4-BE49-F238E27FC236}">
                <a16:creationId xmlns:a16="http://schemas.microsoft.com/office/drawing/2014/main" id="{F223C2F6-C35E-4B61-952E-A61A71807D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20" y="2946011"/>
            <a:ext cx="1164016" cy="1164016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01935C66-7839-45CE-B833-160A4AFE1D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11570471"/>
            <a:ext cx="801171" cy="80117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DAE9326-81F5-47D0-8556-7EE63AF127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86" y="51322"/>
            <a:ext cx="934003" cy="934003"/>
          </a:xfrm>
          <a:prstGeom prst="rect">
            <a:avLst/>
          </a:prstGeom>
        </p:spPr>
      </p:pic>
      <p:pic>
        <p:nvPicPr>
          <p:cNvPr id="36" name="Picture 35" descr="A cross in the dark&#10;&#10;Description automatically generated with low confidence">
            <a:extLst>
              <a:ext uri="{FF2B5EF4-FFF2-40B4-BE49-F238E27FC236}">
                <a16:creationId xmlns:a16="http://schemas.microsoft.com/office/drawing/2014/main" id="{E7D50682-1D64-4B03-96B6-EA29E215C7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4164" y="8758505"/>
            <a:ext cx="1247553" cy="722877"/>
          </a:xfrm>
          <a:prstGeom prst="rect">
            <a:avLst/>
          </a:prstGeom>
        </p:spPr>
      </p:pic>
      <p:pic>
        <p:nvPicPr>
          <p:cNvPr id="37" name="Picture 3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52863AF-5994-4DBA-9EFE-08B09839C7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0388" y="997899"/>
            <a:ext cx="527411" cy="93298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6AC76ED-6603-4F3E-8EE7-020856AA6F9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2422" y="10448399"/>
            <a:ext cx="720353" cy="1037284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C893137A-A8EF-4C9F-8DB3-F0D2BE48B13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166" y="4309719"/>
            <a:ext cx="1195641" cy="881064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1558CDF5-9EC7-454B-92EF-5B4D7B7C0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10183662"/>
            <a:ext cx="964502" cy="865338"/>
          </a:xfrm>
          <a:prstGeom prst="rect">
            <a:avLst/>
          </a:prstGeom>
        </p:spPr>
      </p:pic>
      <p:pic>
        <p:nvPicPr>
          <p:cNvPr id="40" name="Picture 39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F4C1B87A-5D74-44F3-9932-D942024DC1A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969" y="5818106"/>
            <a:ext cx="858029" cy="994810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2C887E98-454A-4959-8592-9DA7E5DCAC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68" y="8060770"/>
            <a:ext cx="856682" cy="856682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B0534DC0-8595-495E-96B5-198B7D0F67D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45" y="6904980"/>
            <a:ext cx="1163748" cy="1086860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BFA57A7-4700-4856-AD00-4A70768F521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/>
          <a:stretch/>
        </p:blipFill>
        <p:spPr>
          <a:xfrm>
            <a:off x="9295321" y="11196680"/>
            <a:ext cx="902681" cy="94301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C684525-216C-492C-982A-1991CEFB39C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8939244"/>
            <a:ext cx="897578" cy="1222626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FB7AE76B-3404-4401-BE48-7280673D48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30" y="4787434"/>
            <a:ext cx="929660" cy="929660"/>
          </a:xfrm>
          <a:prstGeom prst="rect">
            <a:avLst/>
          </a:prstGeom>
        </p:spPr>
      </p:pic>
      <p:pic>
        <p:nvPicPr>
          <p:cNvPr id="46" name="Picture 4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0A5FF0A-FEB5-4F50-A37E-9B86208D30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993035"/>
            <a:ext cx="737153" cy="737153"/>
          </a:xfrm>
          <a:prstGeom prst="rect">
            <a:avLst/>
          </a:prstGeom>
        </p:spPr>
      </p:pic>
      <p:pic>
        <p:nvPicPr>
          <p:cNvPr id="47" name="Picture 46" descr="Shape, arrow&#10;&#10;Description automatically generated">
            <a:extLst>
              <a:ext uri="{FF2B5EF4-FFF2-40B4-BE49-F238E27FC236}">
                <a16:creationId xmlns:a16="http://schemas.microsoft.com/office/drawing/2014/main" id="{42BED365-6EDA-4FF5-AAAC-E370EDC31AC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2763830"/>
            <a:ext cx="1222521" cy="105465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5716581E-BF86-4AC3-B057-959A0565D0F5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-175633"/>
            <a:ext cx="990600" cy="963828"/>
          </a:xfrm>
          <a:prstGeom prst="rect">
            <a:avLst/>
          </a:prstGeom>
        </p:spPr>
      </p:pic>
      <p:pic>
        <p:nvPicPr>
          <p:cNvPr id="50" name="Picture 4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5E80E3F0-2177-4A9F-A5E6-6C4087BB0C1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321" y="931285"/>
            <a:ext cx="897578" cy="90839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1C04D08-2272-41BD-836C-A9AC66FE9624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441" y="2030130"/>
            <a:ext cx="609600" cy="7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42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F775C-24B7-4595-ADBA-8CDB631F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0" y="260684"/>
            <a:ext cx="7803556" cy="11223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4DDE61-724A-4950-AF22-A3A8E5714B4E}"/>
              </a:ext>
            </a:extLst>
          </p:cNvPr>
          <p:cNvGrpSpPr/>
          <p:nvPr/>
        </p:nvGrpSpPr>
        <p:grpSpPr>
          <a:xfrm>
            <a:off x="2149642" y="2069432"/>
            <a:ext cx="6701085" cy="9709818"/>
            <a:chOff x="2149642" y="2069432"/>
            <a:chExt cx="6701085" cy="97098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E042AB-DD74-4008-A53D-B514DC6DC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642" y="2069432"/>
              <a:ext cx="6701085" cy="969264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4D75AD-C714-463D-B1B1-92272995CAD0}"/>
                </a:ext>
              </a:extLst>
            </p:cNvPr>
            <p:cNvSpPr txBox="1"/>
            <p:nvPr/>
          </p:nvSpPr>
          <p:spPr>
            <a:xfrm>
              <a:off x="2726047" y="2830126"/>
              <a:ext cx="52308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omic Sans MS" panose="030F0702030302020204" pitchFamily="66" charset="0"/>
                </a:rPr>
                <a:t>WRITE CHARACTER NAME HERE.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ABED06-07ED-43A4-BDE5-A04E97150746}"/>
                </a:ext>
              </a:extLst>
            </p:cNvPr>
            <p:cNvSpPr txBox="1"/>
            <p:nvPr/>
          </p:nvSpPr>
          <p:spPr>
            <a:xfrm>
              <a:off x="3148682" y="9608456"/>
              <a:ext cx="48082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</a:rPr>
                <a:t>DESCRIBE HERE HOW THIS CHARACTER CAUSES YOU PROBLEMS.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A3D6BD1-1374-4D77-9220-F3E18EA7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BDE54BC4-532A-4056-A84D-16F346D3E0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8379" y="9248701"/>
            <a:ext cx="750870" cy="800792"/>
          </a:xfrm>
          <a:prstGeom prst="rect">
            <a:avLst/>
          </a:prstGeom>
        </p:spPr>
      </p:pic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A681C2D9-1C41-444E-A72D-FB1A234857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3850" y="11147729"/>
            <a:ext cx="770713" cy="919209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64548840-CBDA-4832-958E-38D5890FD8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7173" y="8253100"/>
            <a:ext cx="1052943" cy="892967"/>
          </a:xfrm>
          <a:prstGeom prst="rect">
            <a:avLst/>
          </a:prstGeom>
        </p:spPr>
      </p:pic>
      <p:pic>
        <p:nvPicPr>
          <p:cNvPr id="69" name="Picture 68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FDE12282-8861-4D22-832A-4085E89025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7456" y="4065158"/>
            <a:ext cx="728256" cy="881743"/>
          </a:xfrm>
          <a:prstGeom prst="rect">
            <a:avLst/>
          </a:prstGeom>
        </p:spPr>
      </p:pic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BE94E08B-353A-4B5A-AFE9-9F2BED5DDF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379" y="10210990"/>
            <a:ext cx="775242" cy="775242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6D146DD4-7DB8-4AEA-91AF-5F77C2E0AD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1306" y="7221068"/>
            <a:ext cx="753809" cy="8257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19353F98-6C4E-468C-A764-F11E46507C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9331" y="994392"/>
            <a:ext cx="748371" cy="1052943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B985BC7B-9F9C-472D-96D0-BE79F6A528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497" y="3080699"/>
            <a:ext cx="890537" cy="890537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BD0FF987-CC30-480F-AFA6-3A879FDC19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120" y="2133508"/>
            <a:ext cx="864684" cy="864684"/>
          </a:xfrm>
          <a:prstGeom prst="rect">
            <a:avLst/>
          </a:prstGeom>
        </p:spPr>
      </p:pic>
      <p:pic>
        <p:nvPicPr>
          <p:cNvPr id="75" name="Picture 74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891D34A7-F14D-4AC6-B0E4-F8257B0F07D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7623" y="5020588"/>
            <a:ext cx="746516" cy="91961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D165C7C-C4C2-4A9E-B071-55B5048F267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1691" y="6176749"/>
            <a:ext cx="801866" cy="89296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C49EEA2-6F0B-4CE9-B311-DC24ED0660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38" y="-3967"/>
            <a:ext cx="1179638" cy="832801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1A648C4E-55DC-48DF-A9AF-8F62D2CC41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9975960"/>
            <a:ext cx="817349" cy="817349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EA8353D0-474E-4CEB-8C4B-393BE73F462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3809" y="2997234"/>
            <a:ext cx="549406" cy="817349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DB11D133-A0E5-49C4-B4A2-A0B313A947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79" y="10978083"/>
            <a:ext cx="817349" cy="817349"/>
          </a:xfrm>
          <a:prstGeom prst="rect">
            <a:avLst/>
          </a:prstGeom>
        </p:spPr>
      </p:pic>
      <p:pic>
        <p:nvPicPr>
          <p:cNvPr id="59" name="Picture 58" descr="A picture containing text, dark, silhouette&#10;&#10;Description automatically generated">
            <a:extLst>
              <a:ext uri="{FF2B5EF4-FFF2-40B4-BE49-F238E27FC236}">
                <a16:creationId xmlns:a16="http://schemas.microsoft.com/office/drawing/2014/main" id="{E099D04F-21DC-434C-BCCD-FB2784CAEC1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4038584"/>
            <a:ext cx="761757" cy="817349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665DF5A2-D32A-44AA-BD00-E4A111FF3D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31" y="8973837"/>
            <a:ext cx="817349" cy="817349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1AE7004-D72B-463A-802C-6B303B0FC2B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671" y="5029624"/>
            <a:ext cx="701682" cy="722620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38C48AE2-1672-4051-AED6-AE92781A636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r="10032"/>
          <a:stretch/>
        </p:blipFill>
        <p:spPr>
          <a:xfrm>
            <a:off x="9199590" y="7029541"/>
            <a:ext cx="679763" cy="81734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F126F8C-F028-4230-90FC-F96CA179A9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5" y="6009987"/>
            <a:ext cx="817349" cy="817349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A205E838-1E9A-47BC-A395-E14C772B607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8064101"/>
            <a:ext cx="817349" cy="817349"/>
          </a:xfrm>
          <a:prstGeom prst="rect">
            <a:avLst/>
          </a:prstGeom>
        </p:spPr>
      </p:pic>
      <p:pic>
        <p:nvPicPr>
          <p:cNvPr id="65" name="Picture 6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0BF54B-F80B-4197-B14B-CAF5345D569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2162209"/>
            <a:ext cx="817349" cy="708698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30F82C14-7D9E-4995-9119-D6F7771F085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1186942"/>
            <a:ext cx="817349" cy="801576"/>
          </a:xfrm>
          <a:prstGeom prst="rect">
            <a:avLst/>
          </a:prstGeom>
        </p:spPr>
      </p:pic>
      <p:pic>
        <p:nvPicPr>
          <p:cNvPr id="78" name="Picture 77" descr="A picture containing icon&#10;&#10;Description automatically generated">
            <a:extLst>
              <a:ext uri="{FF2B5EF4-FFF2-40B4-BE49-F238E27FC236}">
                <a16:creationId xmlns:a16="http://schemas.microsoft.com/office/drawing/2014/main" id="{8B7A68ED-5571-4F27-9A18-CD4D56D8FA7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387" y="200325"/>
            <a:ext cx="890537" cy="7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76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20000-5A0D-4CE3-A556-4635E17B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5" y="249865"/>
            <a:ext cx="7797460" cy="110347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23D922-EE03-41B1-9D1B-A46389F060D0}"/>
              </a:ext>
            </a:extLst>
          </p:cNvPr>
          <p:cNvGrpSpPr/>
          <p:nvPr/>
        </p:nvGrpSpPr>
        <p:grpSpPr>
          <a:xfrm>
            <a:off x="2149642" y="2055674"/>
            <a:ext cx="6707006" cy="9723576"/>
            <a:chOff x="2149642" y="2055674"/>
            <a:chExt cx="6707006" cy="9723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A1B85-53F1-4A19-99A7-95BEFA69E083}"/>
                </a:ext>
              </a:extLst>
            </p:cNvPr>
            <p:cNvGrpSpPr/>
            <p:nvPr/>
          </p:nvGrpSpPr>
          <p:grpSpPr>
            <a:xfrm>
              <a:off x="2149642" y="2055674"/>
              <a:ext cx="6707006" cy="9695168"/>
              <a:chOff x="2149642" y="2055674"/>
              <a:chExt cx="6707006" cy="969516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CF65BC0-7DFA-4AD8-BA7F-CD874C455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9642" y="2055674"/>
                <a:ext cx="6707006" cy="9695168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18815E-B5E6-45A2-92A5-5B6DD8AB630C}"/>
                  </a:ext>
                </a:extLst>
              </p:cNvPr>
              <p:cNvSpPr txBox="1"/>
              <p:nvPr/>
            </p:nvSpPr>
            <p:spPr>
              <a:xfrm>
                <a:off x="2726047" y="2830126"/>
                <a:ext cx="52308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Comic Sans MS" panose="030F0702030302020204" pitchFamily="66" charset="0"/>
                  </a:rPr>
                  <a:t>WRITE CHARACTER NAME HERE.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A00CA-CEEA-4E07-80E6-FA6D3492186B}"/>
                  </a:ext>
                </a:extLst>
              </p:cNvPr>
              <p:cNvSpPr txBox="1"/>
              <p:nvPr/>
            </p:nvSpPr>
            <p:spPr>
              <a:xfrm>
                <a:off x="3079547" y="9608456"/>
                <a:ext cx="48773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mic Sans MS" panose="030F0702030302020204" pitchFamily="66" charset="0"/>
                  </a:rPr>
                  <a:t>DESCRIBE HERE HOW THIS CHARACTER HELPS YOU.</a:t>
                </a: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AFC4898-AC1B-492F-AFDD-71E9F285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28" name="Picture 27" descr="A white bird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A86529F-F728-4297-9CFF-D14B3236D3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5049" y="9606358"/>
            <a:ext cx="1100650" cy="812144"/>
          </a:xfrm>
          <a:prstGeom prst="rect">
            <a:avLst/>
          </a:prstGeom>
        </p:spPr>
      </p:pic>
      <p:pic>
        <p:nvPicPr>
          <p:cNvPr id="29" name="Picture 28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FB8FCDE1-490B-4598-B280-478C1334E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2065991"/>
            <a:ext cx="791923" cy="798053"/>
          </a:xfrm>
          <a:prstGeom prst="rect">
            <a:avLst/>
          </a:prstGeom>
        </p:spPr>
      </p:pic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CED2E532-614F-4DBC-938A-C32A3F041E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6504" y="6189365"/>
            <a:ext cx="1247554" cy="1222627"/>
          </a:xfrm>
          <a:prstGeom prst="rect">
            <a:avLst/>
          </a:prstGeom>
        </p:spPr>
      </p:pic>
      <p:pic>
        <p:nvPicPr>
          <p:cNvPr id="31" name="Picture 3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16EA3D9-6B6E-4458-84D1-D2D686DE11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02617" y="5177020"/>
            <a:ext cx="1927865" cy="1020325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F6EC35CB-36C3-4276-BDF9-E5BD21C479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5354" y="7452079"/>
            <a:ext cx="1458019" cy="1149755"/>
          </a:xfrm>
          <a:prstGeom prst="rect">
            <a:avLst/>
          </a:prstGeom>
        </p:spPr>
      </p:pic>
      <p:pic>
        <p:nvPicPr>
          <p:cNvPr id="33" name="Picture 32" descr="Icon&#10;&#10;Description automatically generated with medium confidence">
            <a:extLst>
              <a:ext uri="{FF2B5EF4-FFF2-40B4-BE49-F238E27FC236}">
                <a16:creationId xmlns:a16="http://schemas.microsoft.com/office/drawing/2014/main" id="{F223C2F6-C35E-4B61-952E-A61A71807D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20" y="2946011"/>
            <a:ext cx="1164016" cy="1164016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01935C66-7839-45CE-B833-160A4AFE1D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11570471"/>
            <a:ext cx="801171" cy="80117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DAE9326-81F5-47D0-8556-7EE63AF127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86" y="51322"/>
            <a:ext cx="934003" cy="934003"/>
          </a:xfrm>
          <a:prstGeom prst="rect">
            <a:avLst/>
          </a:prstGeom>
        </p:spPr>
      </p:pic>
      <p:pic>
        <p:nvPicPr>
          <p:cNvPr id="36" name="Picture 35" descr="A cross in the dark&#10;&#10;Description automatically generated with low confidence">
            <a:extLst>
              <a:ext uri="{FF2B5EF4-FFF2-40B4-BE49-F238E27FC236}">
                <a16:creationId xmlns:a16="http://schemas.microsoft.com/office/drawing/2014/main" id="{E7D50682-1D64-4B03-96B6-EA29E215C7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4164" y="8758505"/>
            <a:ext cx="1247553" cy="722877"/>
          </a:xfrm>
          <a:prstGeom prst="rect">
            <a:avLst/>
          </a:prstGeom>
        </p:spPr>
      </p:pic>
      <p:pic>
        <p:nvPicPr>
          <p:cNvPr id="37" name="Picture 3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52863AF-5994-4DBA-9EFE-08B09839C7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0388" y="997899"/>
            <a:ext cx="527411" cy="93298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6AC76ED-6603-4F3E-8EE7-020856AA6F9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2422" y="10448399"/>
            <a:ext cx="720353" cy="1037284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C893137A-A8EF-4C9F-8DB3-F0D2BE48B13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166" y="4309719"/>
            <a:ext cx="1195641" cy="881064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1558CDF5-9EC7-454B-92EF-5B4D7B7C0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10183662"/>
            <a:ext cx="964502" cy="865338"/>
          </a:xfrm>
          <a:prstGeom prst="rect">
            <a:avLst/>
          </a:prstGeom>
        </p:spPr>
      </p:pic>
      <p:pic>
        <p:nvPicPr>
          <p:cNvPr id="40" name="Picture 39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F4C1B87A-5D74-44F3-9932-D942024DC1A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969" y="5818106"/>
            <a:ext cx="858029" cy="994810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2C887E98-454A-4959-8592-9DA7E5DCAC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68" y="8060770"/>
            <a:ext cx="856682" cy="856682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B0534DC0-8595-495E-96B5-198B7D0F67D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45" y="6904980"/>
            <a:ext cx="1163748" cy="1086860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BFA57A7-4700-4856-AD00-4A70768F521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/>
          <a:stretch/>
        </p:blipFill>
        <p:spPr>
          <a:xfrm>
            <a:off x="9295321" y="11196680"/>
            <a:ext cx="902681" cy="94301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C684525-216C-492C-982A-1991CEFB39C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8939244"/>
            <a:ext cx="897578" cy="1222626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FB7AE76B-3404-4401-BE48-7280673D48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30" y="4787434"/>
            <a:ext cx="929660" cy="929660"/>
          </a:xfrm>
          <a:prstGeom prst="rect">
            <a:avLst/>
          </a:prstGeom>
        </p:spPr>
      </p:pic>
      <p:pic>
        <p:nvPicPr>
          <p:cNvPr id="46" name="Picture 4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0A5FF0A-FEB5-4F50-A37E-9B86208D30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993035"/>
            <a:ext cx="737153" cy="737153"/>
          </a:xfrm>
          <a:prstGeom prst="rect">
            <a:avLst/>
          </a:prstGeom>
        </p:spPr>
      </p:pic>
      <p:pic>
        <p:nvPicPr>
          <p:cNvPr id="47" name="Picture 46" descr="Shape, arrow&#10;&#10;Description automatically generated">
            <a:extLst>
              <a:ext uri="{FF2B5EF4-FFF2-40B4-BE49-F238E27FC236}">
                <a16:creationId xmlns:a16="http://schemas.microsoft.com/office/drawing/2014/main" id="{42BED365-6EDA-4FF5-AAAC-E370EDC31AC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2763830"/>
            <a:ext cx="1222521" cy="105465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5716581E-BF86-4AC3-B057-959A0565D0F5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-175633"/>
            <a:ext cx="990600" cy="963828"/>
          </a:xfrm>
          <a:prstGeom prst="rect">
            <a:avLst/>
          </a:prstGeom>
        </p:spPr>
      </p:pic>
      <p:pic>
        <p:nvPicPr>
          <p:cNvPr id="50" name="Picture 4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5E80E3F0-2177-4A9F-A5E6-6C4087BB0C1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321" y="931285"/>
            <a:ext cx="897578" cy="90839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1C04D08-2272-41BD-836C-A9AC66FE9624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441" y="2030130"/>
            <a:ext cx="609600" cy="7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34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F775C-24B7-4595-ADBA-8CDB631F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0" y="260684"/>
            <a:ext cx="7803556" cy="11223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4DDE61-724A-4950-AF22-A3A8E5714B4E}"/>
              </a:ext>
            </a:extLst>
          </p:cNvPr>
          <p:cNvGrpSpPr/>
          <p:nvPr/>
        </p:nvGrpSpPr>
        <p:grpSpPr>
          <a:xfrm>
            <a:off x="2149642" y="2069432"/>
            <a:ext cx="6701085" cy="9709818"/>
            <a:chOff x="2149642" y="2069432"/>
            <a:chExt cx="6701085" cy="97098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E042AB-DD74-4008-A53D-B514DC6DC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642" y="2069432"/>
              <a:ext cx="6701085" cy="969264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4D75AD-C714-463D-B1B1-92272995CAD0}"/>
                </a:ext>
              </a:extLst>
            </p:cNvPr>
            <p:cNvSpPr txBox="1"/>
            <p:nvPr/>
          </p:nvSpPr>
          <p:spPr>
            <a:xfrm>
              <a:off x="2726047" y="2830126"/>
              <a:ext cx="52308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omic Sans MS" panose="030F0702030302020204" pitchFamily="66" charset="0"/>
                </a:rPr>
                <a:t>WRITE CHARACTER NAME HERE.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ABED06-07ED-43A4-BDE5-A04E97150746}"/>
                </a:ext>
              </a:extLst>
            </p:cNvPr>
            <p:cNvSpPr txBox="1"/>
            <p:nvPr/>
          </p:nvSpPr>
          <p:spPr>
            <a:xfrm>
              <a:off x="3148682" y="9608456"/>
              <a:ext cx="48082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</a:rPr>
                <a:t>DESCRIBE HERE HOW THIS CHARACTER CAUSES YOU PROBLEMS.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A3D6BD1-1374-4D77-9220-F3E18EA7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BDE54BC4-532A-4056-A84D-16F346D3E0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8379" y="9248701"/>
            <a:ext cx="750870" cy="800792"/>
          </a:xfrm>
          <a:prstGeom prst="rect">
            <a:avLst/>
          </a:prstGeom>
        </p:spPr>
      </p:pic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A681C2D9-1C41-444E-A72D-FB1A234857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3850" y="11147729"/>
            <a:ext cx="770713" cy="919209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64548840-CBDA-4832-958E-38D5890FD8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7173" y="8253100"/>
            <a:ext cx="1052943" cy="892967"/>
          </a:xfrm>
          <a:prstGeom prst="rect">
            <a:avLst/>
          </a:prstGeom>
        </p:spPr>
      </p:pic>
      <p:pic>
        <p:nvPicPr>
          <p:cNvPr id="69" name="Picture 68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FDE12282-8861-4D22-832A-4085E89025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7456" y="4065158"/>
            <a:ext cx="728256" cy="881743"/>
          </a:xfrm>
          <a:prstGeom prst="rect">
            <a:avLst/>
          </a:prstGeom>
        </p:spPr>
      </p:pic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BE94E08B-353A-4B5A-AFE9-9F2BED5DDF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379" y="10210990"/>
            <a:ext cx="775242" cy="775242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6D146DD4-7DB8-4AEA-91AF-5F77C2E0AD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1306" y="7221068"/>
            <a:ext cx="753809" cy="8257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19353F98-6C4E-468C-A764-F11E46507C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9331" y="994392"/>
            <a:ext cx="748371" cy="1052943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B985BC7B-9F9C-472D-96D0-BE79F6A528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497" y="3080699"/>
            <a:ext cx="890537" cy="890537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BD0FF987-CC30-480F-AFA6-3A879FDC19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120" y="2133508"/>
            <a:ext cx="864684" cy="864684"/>
          </a:xfrm>
          <a:prstGeom prst="rect">
            <a:avLst/>
          </a:prstGeom>
        </p:spPr>
      </p:pic>
      <p:pic>
        <p:nvPicPr>
          <p:cNvPr id="75" name="Picture 74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891D34A7-F14D-4AC6-B0E4-F8257B0F07D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7623" y="5020588"/>
            <a:ext cx="746516" cy="91961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D165C7C-C4C2-4A9E-B071-55B5048F267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1691" y="6176749"/>
            <a:ext cx="801866" cy="89296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C49EEA2-6F0B-4CE9-B311-DC24ED0660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38" y="-3967"/>
            <a:ext cx="1179638" cy="832801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1A648C4E-55DC-48DF-A9AF-8F62D2CC41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9975960"/>
            <a:ext cx="817349" cy="817349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EA8353D0-474E-4CEB-8C4B-393BE73F462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3809" y="2997234"/>
            <a:ext cx="549406" cy="817349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DB11D133-A0E5-49C4-B4A2-A0B313A947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79" y="10978083"/>
            <a:ext cx="817349" cy="817349"/>
          </a:xfrm>
          <a:prstGeom prst="rect">
            <a:avLst/>
          </a:prstGeom>
        </p:spPr>
      </p:pic>
      <p:pic>
        <p:nvPicPr>
          <p:cNvPr id="59" name="Picture 58" descr="A picture containing text, dark, silhouette&#10;&#10;Description automatically generated">
            <a:extLst>
              <a:ext uri="{FF2B5EF4-FFF2-40B4-BE49-F238E27FC236}">
                <a16:creationId xmlns:a16="http://schemas.microsoft.com/office/drawing/2014/main" id="{E099D04F-21DC-434C-BCCD-FB2784CAEC1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4038584"/>
            <a:ext cx="761757" cy="817349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665DF5A2-D32A-44AA-BD00-E4A111FF3D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31" y="8973837"/>
            <a:ext cx="817349" cy="817349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1AE7004-D72B-463A-802C-6B303B0FC2B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671" y="5029624"/>
            <a:ext cx="701682" cy="722620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38C48AE2-1672-4051-AED6-AE92781A636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r="10032"/>
          <a:stretch/>
        </p:blipFill>
        <p:spPr>
          <a:xfrm>
            <a:off x="9199590" y="7029541"/>
            <a:ext cx="679763" cy="81734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F126F8C-F028-4230-90FC-F96CA179A9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5" y="6009987"/>
            <a:ext cx="817349" cy="817349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A205E838-1E9A-47BC-A395-E14C772B607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8064101"/>
            <a:ext cx="817349" cy="817349"/>
          </a:xfrm>
          <a:prstGeom prst="rect">
            <a:avLst/>
          </a:prstGeom>
        </p:spPr>
      </p:pic>
      <p:pic>
        <p:nvPicPr>
          <p:cNvPr id="65" name="Picture 6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0BF54B-F80B-4197-B14B-CAF5345D569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2162209"/>
            <a:ext cx="817349" cy="708698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30F82C14-7D9E-4995-9119-D6F7771F085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1186942"/>
            <a:ext cx="817349" cy="801576"/>
          </a:xfrm>
          <a:prstGeom prst="rect">
            <a:avLst/>
          </a:prstGeom>
        </p:spPr>
      </p:pic>
      <p:pic>
        <p:nvPicPr>
          <p:cNvPr id="78" name="Picture 77" descr="A picture containing icon&#10;&#10;Description automatically generated">
            <a:extLst>
              <a:ext uri="{FF2B5EF4-FFF2-40B4-BE49-F238E27FC236}">
                <a16:creationId xmlns:a16="http://schemas.microsoft.com/office/drawing/2014/main" id="{8B7A68ED-5571-4F27-9A18-CD4D56D8FA7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387" y="200325"/>
            <a:ext cx="890537" cy="7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8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05992-F8BC-431F-BE7D-DF43214C4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19" r="19131" b="9999"/>
          <a:stretch/>
        </p:blipFill>
        <p:spPr>
          <a:xfrm>
            <a:off x="0" y="204747"/>
            <a:ext cx="9144000" cy="1198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07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20000-5A0D-4CE3-A556-4635E17B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5" y="249865"/>
            <a:ext cx="7797460" cy="110347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23D922-EE03-41B1-9D1B-A46389F060D0}"/>
              </a:ext>
            </a:extLst>
          </p:cNvPr>
          <p:cNvGrpSpPr/>
          <p:nvPr/>
        </p:nvGrpSpPr>
        <p:grpSpPr>
          <a:xfrm>
            <a:off x="2149642" y="2055674"/>
            <a:ext cx="6707006" cy="9723576"/>
            <a:chOff x="2149642" y="2055674"/>
            <a:chExt cx="6707006" cy="9723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A1B85-53F1-4A19-99A7-95BEFA69E083}"/>
                </a:ext>
              </a:extLst>
            </p:cNvPr>
            <p:cNvGrpSpPr/>
            <p:nvPr/>
          </p:nvGrpSpPr>
          <p:grpSpPr>
            <a:xfrm>
              <a:off x="2149642" y="2055674"/>
              <a:ext cx="6707006" cy="9695168"/>
              <a:chOff x="2149642" y="2055674"/>
              <a:chExt cx="6707006" cy="969516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CF65BC0-7DFA-4AD8-BA7F-CD874C455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9642" y="2055674"/>
                <a:ext cx="6707006" cy="9695168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18815E-B5E6-45A2-92A5-5B6DD8AB630C}"/>
                  </a:ext>
                </a:extLst>
              </p:cNvPr>
              <p:cNvSpPr txBox="1"/>
              <p:nvPr/>
            </p:nvSpPr>
            <p:spPr>
              <a:xfrm>
                <a:off x="2726047" y="2830126"/>
                <a:ext cx="52308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Comic Sans MS" panose="030F0702030302020204" pitchFamily="66" charset="0"/>
                  </a:rPr>
                  <a:t>WRITE CHARACTER NAME HERE.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A00CA-CEEA-4E07-80E6-FA6D3492186B}"/>
                  </a:ext>
                </a:extLst>
              </p:cNvPr>
              <p:cNvSpPr txBox="1"/>
              <p:nvPr/>
            </p:nvSpPr>
            <p:spPr>
              <a:xfrm>
                <a:off x="3079547" y="9608456"/>
                <a:ext cx="48773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mic Sans MS" panose="030F0702030302020204" pitchFamily="66" charset="0"/>
                  </a:rPr>
                  <a:t>DESCRIBE HERE HOW THIS CHARACTER HELPS YOU.</a:t>
                </a: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AFC4898-AC1B-492F-AFDD-71E9F285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28" name="Picture 27" descr="A white bird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A86529F-F728-4297-9CFF-D14B3236D3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5049" y="9606358"/>
            <a:ext cx="1100650" cy="812144"/>
          </a:xfrm>
          <a:prstGeom prst="rect">
            <a:avLst/>
          </a:prstGeom>
        </p:spPr>
      </p:pic>
      <p:pic>
        <p:nvPicPr>
          <p:cNvPr id="29" name="Picture 28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FB8FCDE1-490B-4598-B280-478C1334E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2065991"/>
            <a:ext cx="791923" cy="798053"/>
          </a:xfrm>
          <a:prstGeom prst="rect">
            <a:avLst/>
          </a:prstGeom>
        </p:spPr>
      </p:pic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CED2E532-614F-4DBC-938A-C32A3F041E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6504" y="6189365"/>
            <a:ext cx="1247554" cy="1222627"/>
          </a:xfrm>
          <a:prstGeom prst="rect">
            <a:avLst/>
          </a:prstGeom>
        </p:spPr>
      </p:pic>
      <p:pic>
        <p:nvPicPr>
          <p:cNvPr id="31" name="Picture 3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16EA3D9-6B6E-4458-84D1-D2D686DE11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02617" y="5177020"/>
            <a:ext cx="1927865" cy="1020325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F6EC35CB-36C3-4276-BDF9-E5BD21C479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5354" y="7452079"/>
            <a:ext cx="1458019" cy="1149755"/>
          </a:xfrm>
          <a:prstGeom prst="rect">
            <a:avLst/>
          </a:prstGeom>
        </p:spPr>
      </p:pic>
      <p:pic>
        <p:nvPicPr>
          <p:cNvPr id="33" name="Picture 32" descr="Icon&#10;&#10;Description automatically generated with medium confidence">
            <a:extLst>
              <a:ext uri="{FF2B5EF4-FFF2-40B4-BE49-F238E27FC236}">
                <a16:creationId xmlns:a16="http://schemas.microsoft.com/office/drawing/2014/main" id="{F223C2F6-C35E-4B61-952E-A61A71807D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20" y="2946011"/>
            <a:ext cx="1164016" cy="1164016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01935C66-7839-45CE-B833-160A4AFE1D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11570471"/>
            <a:ext cx="801171" cy="80117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DAE9326-81F5-47D0-8556-7EE63AF127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86" y="51322"/>
            <a:ext cx="934003" cy="934003"/>
          </a:xfrm>
          <a:prstGeom prst="rect">
            <a:avLst/>
          </a:prstGeom>
        </p:spPr>
      </p:pic>
      <p:pic>
        <p:nvPicPr>
          <p:cNvPr id="36" name="Picture 35" descr="A cross in the dark&#10;&#10;Description automatically generated with low confidence">
            <a:extLst>
              <a:ext uri="{FF2B5EF4-FFF2-40B4-BE49-F238E27FC236}">
                <a16:creationId xmlns:a16="http://schemas.microsoft.com/office/drawing/2014/main" id="{E7D50682-1D64-4B03-96B6-EA29E215C7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4164" y="8758505"/>
            <a:ext cx="1247553" cy="722877"/>
          </a:xfrm>
          <a:prstGeom prst="rect">
            <a:avLst/>
          </a:prstGeom>
        </p:spPr>
      </p:pic>
      <p:pic>
        <p:nvPicPr>
          <p:cNvPr id="37" name="Picture 3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52863AF-5994-4DBA-9EFE-08B09839C7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0388" y="997899"/>
            <a:ext cx="527411" cy="93298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6AC76ED-6603-4F3E-8EE7-020856AA6F9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2422" y="10448399"/>
            <a:ext cx="720353" cy="1037284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C893137A-A8EF-4C9F-8DB3-F0D2BE48B13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166" y="4309719"/>
            <a:ext cx="1195641" cy="881064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1558CDF5-9EC7-454B-92EF-5B4D7B7C0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10183662"/>
            <a:ext cx="964502" cy="865338"/>
          </a:xfrm>
          <a:prstGeom prst="rect">
            <a:avLst/>
          </a:prstGeom>
        </p:spPr>
      </p:pic>
      <p:pic>
        <p:nvPicPr>
          <p:cNvPr id="40" name="Picture 39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F4C1B87A-5D74-44F3-9932-D942024DC1A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969" y="5818106"/>
            <a:ext cx="858029" cy="994810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2C887E98-454A-4959-8592-9DA7E5DCAC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68" y="8060770"/>
            <a:ext cx="856682" cy="856682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B0534DC0-8595-495E-96B5-198B7D0F67D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45" y="6904980"/>
            <a:ext cx="1163748" cy="1086860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BFA57A7-4700-4856-AD00-4A70768F521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/>
          <a:stretch/>
        </p:blipFill>
        <p:spPr>
          <a:xfrm>
            <a:off x="9295321" y="11196680"/>
            <a:ext cx="902681" cy="94301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C684525-216C-492C-982A-1991CEFB39C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8939244"/>
            <a:ext cx="897578" cy="1222626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FB7AE76B-3404-4401-BE48-7280673D48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30" y="4787434"/>
            <a:ext cx="929660" cy="929660"/>
          </a:xfrm>
          <a:prstGeom prst="rect">
            <a:avLst/>
          </a:prstGeom>
        </p:spPr>
      </p:pic>
      <p:pic>
        <p:nvPicPr>
          <p:cNvPr id="46" name="Picture 4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0A5FF0A-FEB5-4F50-A37E-9B86208D30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993035"/>
            <a:ext cx="737153" cy="737153"/>
          </a:xfrm>
          <a:prstGeom prst="rect">
            <a:avLst/>
          </a:prstGeom>
        </p:spPr>
      </p:pic>
      <p:pic>
        <p:nvPicPr>
          <p:cNvPr id="47" name="Picture 46" descr="Shape, arrow&#10;&#10;Description automatically generated">
            <a:extLst>
              <a:ext uri="{FF2B5EF4-FFF2-40B4-BE49-F238E27FC236}">
                <a16:creationId xmlns:a16="http://schemas.microsoft.com/office/drawing/2014/main" id="{42BED365-6EDA-4FF5-AAAC-E370EDC31AC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2763830"/>
            <a:ext cx="1222521" cy="105465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5716581E-BF86-4AC3-B057-959A0565D0F5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-175633"/>
            <a:ext cx="990600" cy="963828"/>
          </a:xfrm>
          <a:prstGeom prst="rect">
            <a:avLst/>
          </a:prstGeom>
        </p:spPr>
      </p:pic>
      <p:pic>
        <p:nvPicPr>
          <p:cNvPr id="50" name="Picture 4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5E80E3F0-2177-4A9F-A5E6-6C4087BB0C1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321" y="931285"/>
            <a:ext cx="897578" cy="90839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1C04D08-2272-41BD-836C-A9AC66FE9624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441" y="2030130"/>
            <a:ext cx="609600" cy="7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05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F775C-24B7-4595-ADBA-8CDB631F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0" y="260684"/>
            <a:ext cx="7803556" cy="11223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4DDE61-724A-4950-AF22-A3A8E5714B4E}"/>
              </a:ext>
            </a:extLst>
          </p:cNvPr>
          <p:cNvGrpSpPr/>
          <p:nvPr/>
        </p:nvGrpSpPr>
        <p:grpSpPr>
          <a:xfrm>
            <a:off x="2149642" y="2069432"/>
            <a:ext cx="6701085" cy="9709818"/>
            <a:chOff x="2149642" y="2069432"/>
            <a:chExt cx="6701085" cy="97098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E042AB-DD74-4008-A53D-B514DC6DC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642" y="2069432"/>
              <a:ext cx="6701085" cy="969264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4D75AD-C714-463D-B1B1-92272995CAD0}"/>
                </a:ext>
              </a:extLst>
            </p:cNvPr>
            <p:cNvSpPr txBox="1"/>
            <p:nvPr/>
          </p:nvSpPr>
          <p:spPr>
            <a:xfrm>
              <a:off x="2726047" y="2830126"/>
              <a:ext cx="52308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omic Sans MS" panose="030F0702030302020204" pitchFamily="66" charset="0"/>
                </a:rPr>
                <a:t>WRITE CHARACTER NAME HERE.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ABED06-07ED-43A4-BDE5-A04E97150746}"/>
                </a:ext>
              </a:extLst>
            </p:cNvPr>
            <p:cNvSpPr txBox="1"/>
            <p:nvPr/>
          </p:nvSpPr>
          <p:spPr>
            <a:xfrm>
              <a:off x="3148682" y="9608456"/>
              <a:ext cx="48082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</a:rPr>
                <a:t>DESCRIBE HERE HOW THIS CHARACTER CAUSES YOU PROBLEMS.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A3D6BD1-1374-4D77-9220-F3E18EA7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BDE54BC4-532A-4056-A84D-16F346D3E0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8379" y="9248701"/>
            <a:ext cx="750870" cy="800792"/>
          </a:xfrm>
          <a:prstGeom prst="rect">
            <a:avLst/>
          </a:prstGeom>
        </p:spPr>
      </p:pic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A681C2D9-1C41-444E-A72D-FB1A234857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3850" y="11147729"/>
            <a:ext cx="770713" cy="919209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64548840-CBDA-4832-958E-38D5890FD8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7173" y="8253100"/>
            <a:ext cx="1052943" cy="892967"/>
          </a:xfrm>
          <a:prstGeom prst="rect">
            <a:avLst/>
          </a:prstGeom>
        </p:spPr>
      </p:pic>
      <p:pic>
        <p:nvPicPr>
          <p:cNvPr id="69" name="Picture 68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FDE12282-8861-4D22-832A-4085E89025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7456" y="4065158"/>
            <a:ext cx="728256" cy="881743"/>
          </a:xfrm>
          <a:prstGeom prst="rect">
            <a:avLst/>
          </a:prstGeom>
        </p:spPr>
      </p:pic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BE94E08B-353A-4B5A-AFE9-9F2BED5DDF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379" y="10210990"/>
            <a:ext cx="775242" cy="775242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6D146DD4-7DB8-4AEA-91AF-5F77C2E0AD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1306" y="7221068"/>
            <a:ext cx="753809" cy="8257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19353F98-6C4E-468C-A764-F11E46507C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9331" y="994392"/>
            <a:ext cx="748371" cy="1052943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B985BC7B-9F9C-472D-96D0-BE79F6A528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497" y="3080699"/>
            <a:ext cx="890537" cy="890537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BD0FF987-CC30-480F-AFA6-3A879FDC19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120" y="2133508"/>
            <a:ext cx="864684" cy="864684"/>
          </a:xfrm>
          <a:prstGeom prst="rect">
            <a:avLst/>
          </a:prstGeom>
        </p:spPr>
      </p:pic>
      <p:pic>
        <p:nvPicPr>
          <p:cNvPr id="75" name="Picture 74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891D34A7-F14D-4AC6-B0E4-F8257B0F07D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7623" y="5020588"/>
            <a:ext cx="746516" cy="91961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D165C7C-C4C2-4A9E-B071-55B5048F267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1691" y="6176749"/>
            <a:ext cx="801866" cy="89296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C49EEA2-6F0B-4CE9-B311-DC24ED0660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38" y="-3967"/>
            <a:ext cx="1179638" cy="832801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1A648C4E-55DC-48DF-A9AF-8F62D2CC41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9975960"/>
            <a:ext cx="817349" cy="817349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EA8353D0-474E-4CEB-8C4B-393BE73F462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3809" y="2997234"/>
            <a:ext cx="549406" cy="817349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DB11D133-A0E5-49C4-B4A2-A0B313A947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79" y="10978083"/>
            <a:ext cx="817349" cy="817349"/>
          </a:xfrm>
          <a:prstGeom prst="rect">
            <a:avLst/>
          </a:prstGeom>
        </p:spPr>
      </p:pic>
      <p:pic>
        <p:nvPicPr>
          <p:cNvPr id="59" name="Picture 58" descr="A picture containing text, dark, silhouette&#10;&#10;Description automatically generated">
            <a:extLst>
              <a:ext uri="{FF2B5EF4-FFF2-40B4-BE49-F238E27FC236}">
                <a16:creationId xmlns:a16="http://schemas.microsoft.com/office/drawing/2014/main" id="{E099D04F-21DC-434C-BCCD-FB2784CAEC1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4038584"/>
            <a:ext cx="761757" cy="817349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665DF5A2-D32A-44AA-BD00-E4A111FF3D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31" y="8973837"/>
            <a:ext cx="817349" cy="817349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1AE7004-D72B-463A-802C-6B303B0FC2B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671" y="5029624"/>
            <a:ext cx="701682" cy="722620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38C48AE2-1672-4051-AED6-AE92781A636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r="10032"/>
          <a:stretch/>
        </p:blipFill>
        <p:spPr>
          <a:xfrm>
            <a:off x="9199590" y="7029541"/>
            <a:ext cx="679763" cy="81734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F126F8C-F028-4230-90FC-F96CA179A9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5" y="6009987"/>
            <a:ext cx="817349" cy="817349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A205E838-1E9A-47BC-A395-E14C772B607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8064101"/>
            <a:ext cx="817349" cy="817349"/>
          </a:xfrm>
          <a:prstGeom prst="rect">
            <a:avLst/>
          </a:prstGeom>
        </p:spPr>
      </p:pic>
      <p:pic>
        <p:nvPicPr>
          <p:cNvPr id="65" name="Picture 6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0BF54B-F80B-4197-B14B-CAF5345D569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2162209"/>
            <a:ext cx="817349" cy="708698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30F82C14-7D9E-4995-9119-D6F7771F085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1186942"/>
            <a:ext cx="817349" cy="801576"/>
          </a:xfrm>
          <a:prstGeom prst="rect">
            <a:avLst/>
          </a:prstGeom>
        </p:spPr>
      </p:pic>
      <p:pic>
        <p:nvPicPr>
          <p:cNvPr id="78" name="Picture 77" descr="A picture containing icon&#10;&#10;Description automatically generated">
            <a:extLst>
              <a:ext uri="{FF2B5EF4-FFF2-40B4-BE49-F238E27FC236}">
                <a16:creationId xmlns:a16="http://schemas.microsoft.com/office/drawing/2014/main" id="{8B7A68ED-5571-4F27-9A18-CD4D56D8FA7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387" y="200325"/>
            <a:ext cx="890537" cy="7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56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20000-5A0D-4CE3-A556-4635E17B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5" y="249865"/>
            <a:ext cx="7797460" cy="110347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23D922-EE03-41B1-9D1B-A46389F060D0}"/>
              </a:ext>
            </a:extLst>
          </p:cNvPr>
          <p:cNvGrpSpPr/>
          <p:nvPr/>
        </p:nvGrpSpPr>
        <p:grpSpPr>
          <a:xfrm>
            <a:off x="2149642" y="2055674"/>
            <a:ext cx="6707006" cy="9723576"/>
            <a:chOff x="2149642" y="2055674"/>
            <a:chExt cx="6707006" cy="9723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A1B85-53F1-4A19-99A7-95BEFA69E083}"/>
                </a:ext>
              </a:extLst>
            </p:cNvPr>
            <p:cNvGrpSpPr/>
            <p:nvPr/>
          </p:nvGrpSpPr>
          <p:grpSpPr>
            <a:xfrm>
              <a:off x="2149642" y="2055674"/>
              <a:ext cx="6707006" cy="9695168"/>
              <a:chOff x="2149642" y="2055674"/>
              <a:chExt cx="6707006" cy="969516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CF65BC0-7DFA-4AD8-BA7F-CD874C455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9642" y="2055674"/>
                <a:ext cx="6707006" cy="9695168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18815E-B5E6-45A2-92A5-5B6DD8AB630C}"/>
                  </a:ext>
                </a:extLst>
              </p:cNvPr>
              <p:cNvSpPr txBox="1"/>
              <p:nvPr/>
            </p:nvSpPr>
            <p:spPr>
              <a:xfrm>
                <a:off x="2726047" y="2830126"/>
                <a:ext cx="52308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Comic Sans MS" panose="030F0702030302020204" pitchFamily="66" charset="0"/>
                  </a:rPr>
                  <a:t>WRITE CHARACTER NAME HERE.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A00CA-CEEA-4E07-80E6-FA6D3492186B}"/>
                  </a:ext>
                </a:extLst>
              </p:cNvPr>
              <p:cNvSpPr txBox="1"/>
              <p:nvPr/>
            </p:nvSpPr>
            <p:spPr>
              <a:xfrm>
                <a:off x="3079547" y="9608456"/>
                <a:ext cx="48773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mic Sans MS" panose="030F0702030302020204" pitchFamily="66" charset="0"/>
                  </a:rPr>
                  <a:t>DESCRIBE HERE HOW THIS CHARACTER HELPS YOU.</a:t>
                </a: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AFC4898-AC1B-492F-AFDD-71E9F285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28" name="Picture 27" descr="A white bird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A86529F-F728-4297-9CFF-D14B3236D3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5049" y="9606358"/>
            <a:ext cx="1100650" cy="812144"/>
          </a:xfrm>
          <a:prstGeom prst="rect">
            <a:avLst/>
          </a:prstGeom>
        </p:spPr>
      </p:pic>
      <p:pic>
        <p:nvPicPr>
          <p:cNvPr id="29" name="Picture 28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FB8FCDE1-490B-4598-B280-478C1334E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2065991"/>
            <a:ext cx="791923" cy="798053"/>
          </a:xfrm>
          <a:prstGeom prst="rect">
            <a:avLst/>
          </a:prstGeom>
        </p:spPr>
      </p:pic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CED2E532-614F-4DBC-938A-C32A3F041E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6504" y="6189365"/>
            <a:ext cx="1247554" cy="1222627"/>
          </a:xfrm>
          <a:prstGeom prst="rect">
            <a:avLst/>
          </a:prstGeom>
        </p:spPr>
      </p:pic>
      <p:pic>
        <p:nvPicPr>
          <p:cNvPr id="31" name="Picture 3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16EA3D9-6B6E-4458-84D1-D2D686DE11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02617" y="5177020"/>
            <a:ext cx="1927865" cy="1020325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F6EC35CB-36C3-4276-BDF9-E5BD21C479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5354" y="7452079"/>
            <a:ext cx="1458019" cy="1149755"/>
          </a:xfrm>
          <a:prstGeom prst="rect">
            <a:avLst/>
          </a:prstGeom>
        </p:spPr>
      </p:pic>
      <p:pic>
        <p:nvPicPr>
          <p:cNvPr id="33" name="Picture 32" descr="Icon&#10;&#10;Description automatically generated with medium confidence">
            <a:extLst>
              <a:ext uri="{FF2B5EF4-FFF2-40B4-BE49-F238E27FC236}">
                <a16:creationId xmlns:a16="http://schemas.microsoft.com/office/drawing/2014/main" id="{F223C2F6-C35E-4B61-952E-A61A71807D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20" y="2946011"/>
            <a:ext cx="1164016" cy="1164016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01935C66-7839-45CE-B833-160A4AFE1D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11570471"/>
            <a:ext cx="801171" cy="80117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DAE9326-81F5-47D0-8556-7EE63AF127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86" y="51322"/>
            <a:ext cx="934003" cy="934003"/>
          </a:xfrm>
          <a:prstGeom prst="rect">
            <a:avLst/>
          </a:prstGeom>
        </p:spPr>
      </p:pic>
      <p:pic>
        <p:nvPicPr>
          <p:cNvPr id="36" name="Picture 35" descr="A cross in the dark&#10;&#10;Description automatically generated with low confidence">
            <a:extLst>
              <a:ext uri="{FF2B5EF4-FFF2-40B4-BE49-F238E27FC236}">
                <a16:creationId xmlns:a16="http://schemas.microsoft.com/office/drawing/2014/main" id="{E7D50682-1D64-4B03-96B6-EA29E215C7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4164" y="8758505"/>
            <a:ext cx="1247553" cy="722877"/>
          </a:xfrm>
          <a:prstGeom prst="rect">
            <a:avLst/>
          </a:prstGeom>
        </p:spPr>
      </p:pic>
      <p:pic>
        <p:nvPicPr>
          <p:cNvPr id="37" name="Picture 3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52863AF-5994-4DBA-9EFE-08B09839C7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0388" y="997899"/>
            <a:ext cx="527411" cy="93298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6AC76ED-6603-4F3E-8EE7-020856AA6F9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2422" y="10448399"/>
            <a:ext cx="720353" cy="1037284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C893137A-A8EF-4C9F-8DB3-F0D2BE48B13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166" y="4309719"/>
            <a:ext cx="1195641" cy="881064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1558CDF5-9EC7-454B-92EF-5B4D7B7C0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10183662"/>
            <a:ext cx="964502" cy="865338"/>
          </a:xfrm>
          <a:prstGeom prst="rect">
            <a:avLst/>
          </a:prstGeom>
        </p:spPr>
      </p:pic>
      <p:pic>
        <p:nvPicPr>
          <p:cNvPr id="40" name="Picture 39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F4C1B87A-5D74-44F3-9932-D942024DC1A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969" y="5818106"/>
            <a:ext cx="858029" cy="994810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2C887E98-454A-4959-8592-9DA7E5DCAC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68" y="8060770"/>
            <a:ext cx="856682" cy="856682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B0534DC0-8595-495E-96B5-198B7D0F67D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45" y="6904980"/>
            <a:ext cx="1163748" cy="1086860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BFA57A7-4700-4856-AD00-4A70768F521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/>
          <a:stretch/>
        </p:blipFill>
        <p:spPr>
          <a:xfrm>
            <a:off x="9295321" y="11196680"/>
            <a:ext cx="902681" cy="94301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C684525-216C-492C-982A-1991CEFB39C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8939244"/>
            <a:ext cx="897578" cy="1222626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FB7AE76B-3404-4401-BE48-7280673D48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30" y="4787434"/>
            <a:ext cx="929660" cy="929660"/>
          </a:xfrm>
          <a:prstGeom prst="rect">
            <a:avLst/>
          </a:prstGeom>
        </p:spPr>
      </p:pic>
      <p:pic>
        <p:nvPicPr>
          <p:cNvPr id="46" name="Picture 4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0A5FF0A-FEB5-4F50-A37E-9B86208D30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993035"/>
            <a:ext cx="737153" cy="737153"/>
          </a:xfrm>
          <a:prstGeom prst="rect">
            <a:avLst/>
          </a:prstGeom>
        </p:spPr>
      </p:pic>
      <p:pic>
        <p:nvPicPr>
          <p:cNvPr id="47" name="Picture 46" descr="Shape, arrow&#10;&#10;Description automatically generated">
            <a:extLst>
              <a:ext uri="{FF2B5EF4-FFF2-40B4-BE49-F238E27FC236}">
                <a16:creationId xmlns:a16="http://schemas.microsoft.com/office/drawing/2014/main" id="{42BED365-6EDA-4FF5-AAAC-E370EDC31AC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2763830"/>
            <a:ext cx="1222521" cy="105465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5716581E-BF86-4AC3-B057-959A0565D0F5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-175633"/>
            <a:ext cx="990600" cy="963828"/>
          </a:xfrm>
          <a:prstGeom prst="rect">
            <a:avLst/>
          </a:prstGeom>
        </p:spPr>
      </p:pic>
      <p:pic>
        <p:nvPicPr>
          <p:cNvPr id="50" name="Picture 4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5E80E3F0-2177-4A9F-A5E6-6C4087BB0C1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321" y="931285"/>
            <a:ext cx="897578" cy="90839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1C04D08-2272-41BD-836C-A9AC66FE9624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441" y="2030130"/>
            <a:ext cx="609600" cy="7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755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F775C-24B7-4595-ADBA-8CDB631F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0" y="260684"/>
            <a:ext cx="7803556" cy="11223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4DDE61-724A-4950-AF22-A3A8E5714B4E}"/>
              </a:ext>
            </a:extLst>
          </p:cNvPr>
          <p:cNvGrpSpPr/>
          <p:nvPr/>
        </p:nvGrpSpPr>
        <p:grpSpPr>
          <a:xfrm>
            <a:off x="2149642" y="2069432"/>
            <a:ext cx="6701085" cy="9709818"/>
            <a:chOff x="2149642" y="2069432"/>
            <a:chExt cx="6701085" cy="97098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E042AB-DD74-4008-A53D-B514DC6DC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642" y="2069432"/>
              <a:ext cx="6701085" cy="969264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4D75AD-C714-463D-B1B1-92272995CAD0}"/>
                </a:ext>
              </a:extLst>
            </p:cNvPr>
            <p:cNvSpPr txBox="1"/>
            <p:nvPr/>
          </p:nvSpPr>
          <p:spPr>
            <a:xfrm>
              <a:off x="2726047" y="2830126"/>
              <a:ext cx="52308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omic Sans MS" panose="030F0702030302020204" pitchFamily="66" charset="0"/>
                </a:rPr>
                <a:t>WRITE CHARACTER NAME HERE.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ABED06-07ED-43A4-BDE5-A04E97150746}"/>
                </a:ext>
              </a:extLst>
            </p:cNvPr>
            <p:cNvSpPr txBox="1"/>
            <p:nvPr/>
          </p:nvSpPr>
          <p:spPr>
            <a:xfrm>
              <a:off x="3148682" y="9608456"/>
              <a:ext cx="48082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</a:rPr>
                <a:t>DESCRIBE HERE HOW THIS CHARACTER CAUSES YOU PROBLEMS.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A3D6BD1-1374-4D77-9220-F3E18EA7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BDE54BC4-532A-4056-A84D-16F346D3E0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8379" y="9248701"/>
            <a:ext cx="750870" cy="800792"/>
          </a:xfrm>
          <a:prstGeom prst="rect">
            <a:avLst/>
          </a:prstGeom>
        </p:spPr>
      </p:pic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A681C2D9-1C41-444E-A72D-FB1A234857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3850" y="11147729"/>
            <a:ext cx="770713" cy="919209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64548840-CBDA-4832-958E-38D5890FD8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7173" y="8253100"/>
            <a:ext cx="1052943" cy="892967"/>
          </a:xfrm>
          <a:prstGeom prst="rect">
            <a:avLst/>
          </a:prstGeom>
        </p:spPr>
      </p:pic>
      <p:pic>
        <p:nvPicPr>
          <p:cNvPr id="69" name="Picture 68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FDE12282-8861-4D22-832A-4085E89025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7456" y="4065158"/>
            <a:ext cx="728256" cy="881743"/>
          </a:xfrm>
          <a:prstGeom prst="rect">
            <a:avLst/>
          </a:prstGeom>
        </p:spPr>
      </p:pic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BE94E08B-353A-4B5A-AFE9-9F2BED5DDF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379" y="10210990"/>
            <a:ext cx="775242" cy="775242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6D146DD4-7DB8-4AEA-91AF-5F77C2E0AD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1306" y="7221068"/>
            <a:ext cx="753809" cy="8257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19353F98-6C4E-468C-A764-F11E46507C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9331" y="994392"/>
            <a:ext cx="748371" cy="1052943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B985BC7B-9F9C-472D-96D0-BE79F6A528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497" y="3080699"/>
            <a:ext cx="890537" cy="890537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BD0FF987-CC30-480F-AFA6-3A879FDC19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120" y="2133508"/>
            <a:ext cx="864684" cy="864684"/>
          </a:xfrm>
          <a:prstGeom prst="rect">
            <a:avLst/>
          </a:prstGeom>
        </p:spPr>
      </p:pic>
      <p:pic>
        <p:nvPicPr>
          <p:cNvPr id="75" name="Picture 74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891D34A7-F14D-4AC6-B0E4-F8257B0F07D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7623" y="5020588"/>
            <a:ext cx="746516" cy="91961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D165C7C-C4C2-4A9E-B071-55B5048F267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1691" y="6176749"/>
            <a:ext cx="801866" cy="89296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C49EEA2-6F0B-4CE9-B311-DC24ED0660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38" y="-3967"/>
            <a:ext cx="1179638" cy="832801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1A648C4E-55DC-48DF-A9AF-8F62D2CC41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9975960"/>
            <a:ext cx="817349" cy="817349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EA8353D0-474E-4CEB-8C4B-393BE73F462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3809" y="2997234"/>
            <a:ext cx="549406" cy="817349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DB11D133-A0E5-49C4-B4A2-A0B313A947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79" y="10978083"/>
            <a:ext cx="817349" cy="817349"/>
          </a:xfrm>
          <a:prstGeom prst="rect">
            <a:avLst/>
          </a:prstGeom>
        </p:spPr>
      </p:pic>
      <p:pic>
        <p:nvPicPr>
          <p:cNvPr id="59" name="Picture 58" descr="A picture containing text, dark, silhouette&#10;&#10;Description automatically generated">
            <a:extLst>
              <a:ext uri="{FF2B5EF4-FFF2-40B4-BE49-F238E27FC236}">
                <a16:creationId xmlns:a16="http://schemas.microsoft.com/office/drawing/2014/main" id="{E099D04F-21DC-434C-BCCD-FB2784CAEC1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4038584"/>
            <a:ext cx="761757" cy="817349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665DF5A2-D32A-44AA-BD00-E4A111FF3D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31" y="8973837"/>
            <a:ext cx="817349" cy="817349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1AE7004-D72B-463A-802C-6B303B0FC2B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671" y="5029624"/>
            <a:ext cx="701682" cy="722620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38C48AE2-1672-4051-AED6-AE92781A636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r="10032"/>
          <a:stretch/>
        </p:blipFill>
        <p:spPr>
          <a:xfrm>
            <a:off x="9199590" y="7029541"/>
            <a:ext cx="679763" cy="81734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F126F8C-F028-4230-90FC-F96CA179A9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5" y="6009987"/>
            <a:ext cx="817349" cy="817349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A205E838-1E9A-47BC-A395-E14C772B607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8064101"/>
            <a:ext cx="817349" cy="817349"/>
          </a:xfrm>
          <a:prstGeom prst="rect">
            <a:avLst/>
          </a:prstGeom>
        </p:spPr>
      </p:pic>
      <p:pic>
        <p:nvPicPr>
          <p:cNvPr id="65" name="Picture 6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0BF54B-F80B-4197-B14B-CAF5345D569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2162209"/>
            <a:ext cx="817349" cy="708698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30F82C14-7D9E-4995-9119-D6F7771F085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1186942"/>
            <a:ext cx="817349" cy="801576"/>
          </a:xfrm>
          <a:prstGeom prst="rect">
            <a:avLst/>
          </a:prstGeom>
        </p:spPr>
      </p:pic>
      <p:pic>
        <p:nvPicPr>
          <p:cNvPr id="78" name="Picture 77" descr="A picture containing icon&#10;&#10;Description automatically generated">
            <a:extLst>
              <a:ext uri="{FF2B5EF4-FFF2-40B4-BE49-F238E27FC236}">
                <a16:creationId xmlns:a16="http://schemas.microsoft.com/office/drawing/2014/main" id="{8B7A68ED-5571-4F27-9A18-CD4D56D8FA7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387" y="200325"/>
            <a:ext cx="890537" cy="7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07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20000-5A0D-4CE3-A556-4635E17B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5" y="249865"/>
            <a:ext cx="7797460" cy="110347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23D922-EE03-41B1-9D1B-A46389F060D0}"/>
              </a:ext>
            </a:extLst>
          </p:cNvPr>
          <p:cNvGrpSpPr/>
          <p:nvPr/>
        </p:nvGrpSpPr>
        <p:grpSpPr>
          <a:xfrm>
            <a:off x="2149642" y="2055674"/>
            <a:ext cx="6707006" cy="9723576"/>
            <a:chOff x="2149642" y="2055674"/>
            <a:chExt cx="6707006" cy="9723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A1B85-53F1-4A19-99A7-95BEFA69E083}"/>
                </a:ext>
              </a:extLst>
            </p:cNvPr>
            <p:cNvGrpSpPr/>
            <p:nvPr/>
          </p:nvGrpSpPr>
          <p:grpSpPr>
            <a:xfrm>
              <a:off x="2149642" y="2055674"/>
              <a:ext cx="6707006" cy="9695168"/>
              <a:chOff x="2149642" y="2055674"/>
              <a:chExt cx="6707006" cy="969516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CF65BC0-7DFA-4AD8-BA7F-CD874C455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9642" y="2055674"/>
                <a:ext cx="6707006" cy="9695168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18815E-B5E6-45A2-92A5-5B6DD8AB630C}"/>
                  </a:ext>
                </a:extLst>
              </p:cNvPr>
              <p:cNvSpPr txBox="1"/>
              <p:nvPr/>
            </p:nvSpPr>
            <p:spPr>
              <a:xfrm>
                <a:off x="2726047" y="2830126"/>
                <a:ext cx="52308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Comic Sans MS" panose="030F0702030302020204" pitchFamily="66" charset="0"/>
                  </a:rPr>
                  <a:t>WRITE CHARACTER NAME HERE.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A00CA-CEEA-4E07-80E6-FA6D3492186B}"/>
                  </a:ext>
                </a:extLst>
              </p:cNvPr>
              <p:cNvSpPr txBox="1"/>
              <p:nvPr/>
            </p:nvSpPr>
            <p:spPr>
              <a:xfrm>
                <a:off x="3079547" y="9608456"/>
                <a:ext cx="48773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mic Sans MS" panose="030F0702030302020204" pitchFamily="66" charset="0"/>
                  </a:rPr>
                  <a:t>DESCRIBE HERE HOW THIS CHARACTER HELPS YOU.</a:t>
                </a: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AFC4898-AC1B-492F-AFDD-71E9F285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28" name="Picture 27" descr="A white bird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A86529F-F728-4297-9CFF-D14B3236D3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5049" y="9606358"/>
            <a:ext cx="1100650" cy="812144"/>
          </a:xfrm>
          <a:prstGeom prst="rect">
            <a:avLst/>
          </a:prstGeom>
        </p:spPr>
      </p:pic>
      <p:pic>
        <p:nvPicPr>
          <p:cNvPr id="29" name="Picture 28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FB8FCDE1-490B-4598-B280-478C1334E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2065991"/>
            <a:ext cx="791923" cy="798053"/>
          </a:xfrm>
          <a:prstGeom prst="rect">
            <a:avLst/>
          </a:prstGeom>
        </p:spPr>
      </p:pic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CED2E532-614F-4DBC-938A-C32A3F041E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6504" y="6189365"/>
            <a:ext cx="1247554" cy="1222627"/>
          </a:xfrm>
          <a:prstGeom prst="rect">
            <a:avLst/>
          </a:prstGeom>
        </p:spPr>
      </p:pic>
      <p:pic>
        <p:nvPicPr>
          <p:cNvPr id="31" name="Picture 3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16EA3D9-6B6E-4458-84D1-D2D686DE11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02617" y="5177020"/>
            <a:ext cx="1927865" cy="1020325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F6EC35CB-36C3-4276-BDF9-E5BD21C479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5354" y="7452079"/>
            <a:ext cx="1458019" cy="1149755"/>
          </a:xfrm>
          <a:prstGeom prst="rect">
            <a:avLst/>
          </a:prstGeom>
        </p:spPr>
      </p:pic>
      <p:pic>
        <p:nvPicPr>
          <p:cNvPr id="33" name="Picture 32" descr="Icon&#10;&#10;Description automatically generated with medium confidence">
            <a:extLst>
              <a:ext uri="{FF2B5EF4-FFF2-40B4-BE49-F238E27FC236}">
                <a16:creationId xmlns:a16="http://schemas.microsoft.com/office/drawing/2014/main" id="{F223C2F6-C35E-4B61-952E-A61A71807D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20" y="2946011"/>
            <a:ext cx="1164016" cy="1164016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01935C66-7839-45CE-B833-160A4AFE1D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11570471"/>
            <a:ext cx="801171" cy="80117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DAE9326-81F5-47D0-8556-7EE63AF127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86" y="51322"/>
            <a:ext cx="934003" cy="934003"/>
          </a:xfrm>
          <a:prstGeom prst="rect">
            <a:avLst/>
          </a:prstGeom>
        </p:spPr>
      </p:pic>
      <p:pic>
        <p:nvPicPr>
          <p:cNvPr id="36" name="Picture 35" descr="A cross in the dark&#10;&#10;Description automatically generated with low confidence">
            <a:extLst>
              <a:ext uri="{FF2B5EF4-FFF2-40B4-BE49-F238E27FC236}">
                <a16:creationId xmlns:a16="http://schemas.microsoft.com/office/drawing/2014/main" id="{E7D50682-1D64-4B03-96B6-EA29E215C7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4164" y="8758505"/>
            <a:ext cx="1247553" cy="722877"/>
          </a:xfrm>
          <a:prstGeom prst="rect">
            <a:avLst/>
          </a:prstGeom>
        </p:spPr>
      </p:pic>
      <p:pic>
        <p:nvPicPr>
          <p:cNvPr id="37" name="Picture 3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52863AF-5994-4DBA-9EFE-08B09839C7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0388" y="997899"/>
            <a:ext cx="527411" cy="93298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6AC76ED-6603-4F3E-8EE7-020856AA6F9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2422" y="10448399"/>
            <a:ext cx="720353" cy="1037284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C893137A-A8EF-4C9F-8DB3-F0D2BE48B13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166" y="4309719"/>
            <a:ext cx="1195641" cy="881064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1558CDF5-9EC7-454B-92EF-5B4D7B7C0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10183662"/>
            <a:ext cx="964502" cy="865338"/>
          </a:xfrm>
          <a:prstGeom prst="rect">
            <a:avLst/>
          </a:prstGeom>
        </p:spPr>
      </p:pic>
      <p:pic>
        <p:nvPicPr>
          <p:cNvPr id="40" name="Picture 39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F4C1B87A-5D74-44F3-9932-D942024DC1A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969" y="5818106"/>
            <a:ext cx="858029" cy="994810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2C887E98-454A-4959-8592-9DA7E5DCAC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68" y="8060770"/>
            <a:ext cx="856682" cy="856682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B0534DC0-8595-495E-96B5-198B7D0F67D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45" y="6904980"/>
            <a:ext cx="1163748" cy="1086860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BFA57A7-4700-4856-AD00-4A70768F521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/>
          <a:stretch/>
        </p:blipFill>
        <p:spPr>
          <a:xfrm>
            <a:off x="9295321" y="11196680"/>
            <a:ext cx="902681" cy="94301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C684525-216C-492C-982A-1991CEFB39C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8939244"/>
            <a:ext cx="897578" cy="1222626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FB7AE76B-3404-4401-BE48-7280673D48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30" y="4787434"/>
            <a:ext cx="929660" cy="929660"/>
          </a:xfrm>
          <a:prstGeom prst="rect">
            <a:avLst/>
          </a:prstGeom>
        </p:spPr>
      </p:pic>
      <p:pic>
        <p:nvPicPr>
          <p:cNvPr id="46" name="Picture 4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0A5FF0A-FEB5-4F50-A37E-9B86208D30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993035"/>
            <a:ext cx="737153" cy="737153"/>
          </a:xfrm>
          <a:prstGeom prst="rect">
            <a:avLst/>
          </a:prstGeom>
        </p:spPr>
      </p:pic>
      <p:pic>
        <p:nvPicPr>
          <p:cNvPr id="47" name="Picture 46" descr="Shape, arrow&#10;&#10;Description automatically generated">
            <a:extLst>
              <a:ext uri="{FF2B5EF4-FFF2-40B4-BE49-F238E27FC236}">
                <a16:creationId xmlns:a16="http://schemas.microsoft.com/office/drawing/2014/main" id="{42BED365-6EDA-4FF5-AAAC-E370EDC31AC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2763830"/>
            <a:ext cx="1222521" cy="105465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5716581E-BF86-4AC3-B057-959A0565D0F5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-175633"/>
            <a:ext cx="990600" cy="963828"/>
          </a:xfrm>
          <a:prstGeom prst="rect">
            <a:avLst/>
          </a:prstGeom>
        </p:spPr>
      </p:pic>
      <p:pic>
        <p:nvPicPr>
          <p:cNvPr id="50" name="Picture 4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5E80E3F0-2177-4A9F-A5E6-6C4087BB0C1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321" y="931285"/>
            <a:ext cx="897578" cy="90839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1C04D08-2272-41BD-836C-A9AC66FE9624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441" y="2030130"/>
            <a:ext cx="609600" cy="7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66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F775C-24B7-4595-ADBA-8CDB631F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0" y="260684"/>
            <a:ext cx="7803556" cy="11223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4DDE61-724A-4950-AF22-A3A8E5714B4E}"/>
              </a:ext>
            </a:extLst>
          </p:cNvPr>
          <p:cNvGrpSpPr/>
          <p:nvPr/>
        </p:nvGrpSpPr>
        <p:grpSpPr>
          <a:xfrm>
            <a:off x="2149642" y="2069432"/>
            <a:ext cx="6701085" cy="9709818"/>
            <a:chOff x="2149642" y="2069432"/>
            <a:chExt cx="6701085" cy="97098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E042AB-DD74-4008-A53D-B514DC6DC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642" y="2069432"/>
              <a:ext cx="6701085" cy="969264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4D75AD-C714-463D-B1B1-92272995CAD0}"/>
                </a:ext>
              </a:extLst>
            </p:cNvPr>
            <p:cNvSpPr txBox="1"/>
            <p:nvPr/>
          </p:nvSpPr>
          <p:spPr>
            <a:xfrm>
              <a:off x="2726047" y="2830126"/>
              <a:ext cx="52308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omic Sans MS" panose="030F0702030302020204" pitchFamily="66" charset="0"/>
                </a:rPr>
                <a:t>WRITE CHARACTER NAME HERE.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ABED06-07ED-43A4-BDE5-A04E97150746}"/>
                </a:ext>
              </a:extLst>
            </p:cNvPr>
            <p:cNvSpPr txBox="1"/>
            <p:nvPr/>
          </p:nvSpPr>
          <p:spPr>
            <a:xfrm>
              <a:off x="3148682" y="9608456"/>
              <a:ext cx="48082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</a:rPr>
                <a:t>DESCRIBE HERE HOW THIS CHARACTER CAUSES YOU PROBLEMS.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A3D6BD1-1374-4D77-9220-F3E18EA7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BDE54BC4-532A-4056-A84D-16F346D3E0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8379" y="9248701"/>
            <a:ext cx="750870" cy="800792"/>
          </a:xfrm>
          <a:prstGeom prst="rect">
            <a:avLst/>
          </a:prstGeom>
        </p:spPr>
      </p:pic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A681C2D9-1C41-444E-A72D-FB1A234857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3850" y="11147729"/>
            <a:ext cx="770713" cy="919209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64548840-CBDA-4832-958E-38D5890FD8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7173" y="8253100"/>
            <a:ext cx="1052943" cy="892967"/>
          </a:xfrm>
          <a:prstGeom prst="rect">
            <a:avLst/>
          </a:prstGeom>
        </p:spPr>
      </p:pic>
      <p:pic>
        <p:nvPicPr>
          <p:cNvPr id="69" name="Picture 68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FDE12282-8861-4D22-832A-4085E89025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7456" y="4065158"/>
            <a:ext cx="728256" cy="881743"/>
          </a:xfrm>
          <a:prstGeom prst="rect">
            <a:avLst/>
          </a:prstGeom>
        </p:spPr>
      </p:pic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BE94E08B-353A-4B5A-AFE9-9F2BED5DDF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379" y="10210990"/>
            <a:ext cx="775242" cy="775242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6D146DD4-7DB8-4AEA-91AF-5F77C2E0AD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1306" y="7221068"/>
            <a:ext cx="753809" cy="8257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19353F98-6C4E-468C-A764-F11E46507C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9331" y="994392"/>
            <a:ext cx="748371" cy="1052943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B985BC7B-9F9C-472D-96D0-BE79F6A528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497" y="3080699"/>
            <a:ext cx="890537" cy="890537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BD0FF987-CC30-480F-AFA6-3A879FDC19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120" y="2133508"/>
            <a:ext cx="864684" cy="864684"/>
          </a:xfrm>
          <a:prstGeom prst="rect">
            <a:avLst/>
          </a:prstGeom>
        </p:spPr>
      </p:pic>
      <p:pic>
        <p:nvPicPr>
          <p:cNvPr id="75" name="Picture 74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891D34A7-F14D-4AC6-B0E4-F8257B0F07D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7623" y="5020588"/>
            <a:ext cx="746516" cy="91961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D165C7C-C4C2-4A9E-B071-55B5048F267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1691" y="6176749"/>
            <a:ext cx="801866" cy="89296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C49EEA2-6F0B-4CE9-B311-DC24ED0660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38" y="-3967"/>
            <a:ext cx="1179638" cy="832801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1A648C4E-55DC-48DF-A9AF-8F62D2CC41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9975960"/>
            <a:ext cx="817349" cy="817349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EA8353D0-474E-4CEB-8C4B-393BE73F462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3809" y="2997234"/>
            <a:ext cx="549406" cy="817349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DB11D133-A0E5-49C4-B4A2-A0B313A947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79" y="10978083"/>
            <a:ext cx="817349" cy="817349"/>
          </a:xfrm>
          <a:prstGeom prst="rect">
            <a:avLst/>
          </a:prstGeom>
        </p:spPr>
      </p:pic>
      <p:pic>
        <p:nvPicPr>
          <p:cNvPr id="59" name="Picture 58" descr="A picture containing text, dark, silhouette&#10;&#10;Description automatically generated">
            <a:extLst>
              <a:ext uri="{FF2B5EF4-FFF2-40B4-BE49-F238E27FC236}">
                <a16:creationId xmlns:a16="http://schemas.microsoft.com/office/drawing/2014/main" id="{E099D04F-21DC-434C-BCCD-FB2784CAEC1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4038584"/>
            <a:ext cx="761757" cy="817349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665DF5A2-D32A-44AA-BD00-E4A111FF3D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31" y="8973837"/>
            <a:ext cx="817349" cy="817349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1AE7004-D72B-463A-802C-6B303B0FC2B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671" y="5029624"/>
            <a:ext cx="701682" cy="722620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38C48AE2-1672-4051-AED6-AE92781A636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r="10032"/>
          <a:stretch/>
        </p:blipFill>
        <p:spPr>
          <a:xfrm>
            <a:off x="9199590" y="7029541"/>
            <a:ext cx="679763" cy="81734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F126F8C-F028-4230-90FC-F96CA179A9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5" y="6009987"/>
            <a:ext cx="817349" cy="817349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A205E838-1E9A-47BC-A395-E14C772B607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8064101"/>
            <a:ext cx="817349" cy="817349"/>
          </a:xfrm>
          <a:prstGeom prst="rect">
            <a:avLst/>
          </a:prstGeom>
        </p:spPr>
      </p:pic>
      <p:pic>
        <p:nvPicPr>
          <p:cNvPr id="65" name="Picture 6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0BF54B-F80B-4197-B14B-CAF5345D569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2162209"/>
            <a:ext cx="817349" cy="708698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30F82C14-7D9E-4995-9119-D6F7771F085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1186942"/>
            <a:ext cx="817349" cy="801576"/>
          </a:xfrm>
          <a:prstGeom prst="rect">
            <a:avLst/>
          </a:prstGeom>
        </p:spPr>
      </p:pic>
      <p:pic>
        <p:nvPicPr>
          <p:cNvPr id="78" name="Picture 77" descr="A picture containing icon&#10;&#10;Description automatically generated">
            <a:extLst>
              <a:ext uri="{FF2B5EF4-FFF2-40B4-BE49-F238E27FC236}">
                <a16:creationId xmlns:a16="http://schemas.microsoft.com/office/drawing/2014/main" id="{8B7A68ED-5571-4F27-9A18-CD4D56D8FA7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387" y="200325"/>
            <a:ext cx="890537" cy="7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49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20000-5A0D-4CE3-A556-4635E17B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5" y="249865"/>
            <a:ext cx="7797460" cy="110347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23D922-EE03-41B1-9D1B-A46389F060D0}"/>
              </a:ext>
            </a:extLst>
          </p:cNvPr>
          <p:cNvGrpSpPr/>
          <p:nvPr/>
        </p:nvGrpSpPr>
        <p:grpSpPr>
          <a:xfrm>
            <a:off x="2149642" y="2055674"/>
            <a:ext cx="6707006" cy="9723576"/>
            <a:chOff x="2149642" y="2055674"/>
            <a:chExt cx="6707006" cy="9723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A1B85-53F1-4A19-99A7-95BEFA69E083}"/>
                </a:ext>
              </a:extLst>
            </p:cNvPr>
            <p:cNvGrpSpPr/>
            <p:nvPr/>
          </p:nvGrpSpPr>
          <p:grpSpPr>
            <a:xfrm>
              <a:off x="2149642" y="2055674"/>
              <a:ext cx="6707006" cy="9695168"/>
              <a:chOff x="2149642" y="2055674"/>
              <a:chExt cx="6707006" cy="969516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CF65BC0-7DFA-4AD8-BA7F-CD874C455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9642" y="2055674"/>
                <a:ext cx="6707006" cy="9695168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18815E-B5E6-45A2-92A5-5B6DD8AB630C}"/>
                  </a:ext>
                </a:extLst>
              </p:cNvPr>
              <p:cNvSpPr txBox="1"/>
              <p:nvPr/>
            </p:nvSpPr>
            <p:spPr>
              <a:xfrm>
                <a:off x="2726047" y="2830126"/>
                <a:ext cx="52308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Comic Sans MS" panose="030F0702030302020204" pitchFamily="66" charset="0"/>
                  </a:rPr>
                  <a:t>WRITE CHARACTER NAME HERE.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A00CA-CEEA-4E07-80E6-FA6D3492186B}"/>
                  </a:ext>
                </a:extLst>
              </p:cNvPr>
              <p:cNvSpPr txBox="1"/>
              <p:nvPr/>
            </p:nvSpPr>
            <p:spPr>
              <a:xfrm>
                <a:off x="3079547" y="9608456"/>
                <a:ext cx="48773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mic Sans MS" panose="030F0702030302020204" pitchFamily="66" charset="0"/>
                  </a:rPr>
                  <a:t>DESCRIBE HERE HOW THIS CHARACTER HELPS YOU.</a:t>
                </a: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AFC4898-AC1B-492F-AFDD-71E9F285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28" name="Picture 27" descr="A white bird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A86529F-F728-4297-9CFF-D14B3236D3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5049" y="9606358"/>
            <a:ext cx="1100650" cy="812144"/>
          </a:xfrm>
          <a:prstGeom prst="rect">
            <a:avLst/>
          </a:prstGeom>
        </p:spPr>
      </p:pic>
      <p:pic>
        <p:nvPicPr>
          <p:cNvPr id="29" name="Picture 28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FB8FCDE1-490B-4598-B280-478C1334E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2065991"/>
            <a:ext cx="791923" cy="798053"/>
          </a:xfrm>
          <a:prstGeom prst="rect">
            <a:avLst/>
          </a:prstGeom>
        </p:spPr>
      </p:pic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CED2E532-614F-4DBC-938A-C32A3F041E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6504" y="6189365"/>
            <a:ext cx="1247554" cy="1222627"/>
          </a:xfrm>
          <a:prstGeom prst="rect">
            <a:avLst/>
          </a:prstGeom>
        </p:spPr>
      </p:pic>
      <p:pic>
        <p:nvPicPr>
          <p:cNvPr id="31" name="Picture 3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16EA3D9-6B6E-4458-84D1-D2D686DE11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02617" y="5177020"/>
            <a:ext cx="1927865" cy="1020325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F6EC35CB-36C3-4276-BDF9-E5BD21C479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5354" y="7452079"/>
            <a:ext cx="1458019" cy="1149755"/>
          </a:xfrm>
          <a:prstGeom prst="rect">
            <a:avLst/>
          </a:prstGeom>
        </p:spPr>
      </p:pic>
      <p:pic>
        <p:nvPicPr>
          <p:cNvPr id="33" name="Picture 32" descr="Icon&#10;&#10;Description automatically generated with medium confidence">
            <a:extLst>
              <a:ext uri="{FF2B5EF4-FFF2-40B4-BE49-F238E27FC236}">
                <a16:creationId xmlns:a16="http://schemas.microsoft.com/office/drawing/2014/main" id="{F223C2F6-C35E-4B61-952E-A61A71807D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20" y="2946011"/>
            <a:ext cx="1164016" cy="1164016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01935C66-7839-45CE-B833-160A4AFE1D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11570471"/>
            <a:ext cx="801171" cy="80117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DAE9326-81F5-47D0-8556-7EE63AF127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86" y="51322"/>
            <a:ext cx="934003" cy="934003"/>
          </a:xfrm>
          <a:prstGeom prst="rect">
            <a:avLst/>
          </a:prstGeom>
        </p:spPr>
      </p:pic>
      <p:pic>
        <p:nvPicPr>
          <p:cNvPr id="36" name="Picture 35" descr="A cross in the dark&#10;&#10;Description automatically generated with low confidence">
            <a:extLst>
              <a:ext uri="{FF2B5EF4-FFF2-40B4-BE49-F238E27FC236}">
                <a16:creationId xmlns:a16="http://schemas.microsoft.com/office/drawing/2014/main" id="{E7D50682-1D64-4B03-96B6-EA29E215C7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4164" y="8758505"/>
            <a:ext cx="1247553" cy="722877"/>
          </a:xfrm>
          <a:prstGeom prst="rect">
            <a:avLst/>
          </a:prstGeom>
        </p:spPr>
      </p:pic>
      <p:pic>
        <p:nvPicPr>
          <p:cNvPr id="37" name="Picture 3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52863AF-5994-4DBA-9EFE-08B09839C7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0388" y="997899"/>
            <a:ext cx="527411" cy="93298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6AC76ED-6603-4F3E-8EE7-020856AA6F9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2422" y="10448399"/>
            <a:ext cx="720353" cy="1037284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C893137A-A8EF-4C9F-8DB3-F0D2BE48B13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166" y="4309719"/>
            <a:ext cx="1195641" cy="881064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1558CDF5-9EC7-454B-92EF-5B4D7B7C0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10183662"/>
            <a:ext cx="964502" cy="865338"/>
          </a:xfrm>
          <a:prstGeom prst="rect">
            <a:avLst/>
          </a:prstGeom>
        </p:spPr>
      </p:pic>
      <p:pic>
        <p:nvPicPr>
          <p:cNvPr id="40" name="Picture 39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F4C1B87A-5D74-44F3-9932-D942024DC1A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969" y="5818106"/>
            <a:ext cx="858029" cy="994810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2C887E98-454A-4959-8592-9DA7E5DCAC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68" y="8060770"/>
            <a:ext cx="856682" cy="856682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B0534DC0-8595-495E-96B5-198B7D0F67D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45" y="6904980"/>
            <a:ext cx="1163748" cy="1086860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BFA57A7-4700-4856-AD00-4A70768F521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/>
          <a:stretch/>
        </p:blipFill>
        <p:spPr>
          <a:xfrm>
            <a:off x="9295321" y="11196680"/>
            <a:ext cx="902681" cy="94301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C684525-216C-492C-982A-1991CEFB39C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8939244"/>
            <a:ext cx="897578" cy="1222626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FB7AE76B-3404-4401-BE48-7280673D48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30" y="4787434"/>
            <a:ext cx="929660" cy="929660"/>
          </a:xfrm>
          <a:prstGeom prst="rect">
            <a:avLst/>
          </a:prstGeom>
        </p:spPr>
      </p:pic>
      <p:pic>
        <p:nvPicPr>
          <p:cNvPr id="46" name="Picture 4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0A5FF0A-FEB5-4F50-A37E-9B86208D30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993035"/>
            <a:ext cx="737153" cy="737153"/>
          </a:xfrm>
          <a:prstGeom prst="rect">
            <a:avLst/>
          </a:prstGeom>
        </p:spPr>
      </p:pic>
      <p:pic>
        <p:nvPicPr>
          <p:cNvPr id="47" name="Picture 46" descr="Shape, arrow&#10;&#10;Description automatically generated">
            <a:extLst>
              <a:ext uri="{FF2B5EF4-FFF2-40B4-BE49-F238E27FC236}">
                <a16:creationId xmlns:a16="http://schemas.microsoft.com/office/drawing/2014/main" id="{42BED365-6EDA-4FF5-AAAC-E370EDC31AC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2763830"/>
            <a:ext cx="1222521" cy="105465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5716581E-BF86-4AC3-B057-959A0565D0F5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-175633"/>
            <a:ext cx="990600" cy="963828"/>
          </a:xfrm>
          <a:prstGeom prst="rect">
            <a:avLst/>
          </a:prstGeom>
        </p:spPr>
      </p:pic>
      <p:pic>
        <p:nvPicPr>
          <p:cNvPr id="50" name="Picture 4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5E80E3F0-2177-4A9F-A5E6-6C4087BB0C1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321" y="931285"/>
            <a:ext cx="897578" cy="90839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1C04D08-2272-41BD-836C-A9AC66FE9624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441" y="2030130"/>
            <a:ext cx="609600" cy="7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18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F775C-24B7-4595-ADBA-8CDB631F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0" y="260684"/>
            <a:ext cx="7803556" cy="11223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4DDE61-724A-4950-AF22-A3A8E5714B4E}"/>
              </a:ext>
            </a:extLst>
          </p:cNvPr>
          <p:cNvGrpSpPr/>
          <p:nvPr/>
        </p:nvGrpSpPr>
        <p:grpSpPr>
          <a:xfrm>
            <a:off x="2149642" y="2069432"/>
            <a:ext cx="6701085" cy="9709818"/>
            <a:chOff x="2149642" y="2069432"/>
            <a:chExt cx="6701085" cy="97098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E042AB-DD74-4008-A53D-B514DC6DC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642" y="2069432"/>
              <a:ext cx="6701085" cy="969264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4D75AD-C714-463D-B1B1-92272995CAD0}"/>
                </a:ext>
              </a:extLst>
            </p:cNvPr>
            <p:cNvSpPr txBox="1"/>
            <p:nvPr/>
          </p:nvSpPr>
          <p:spPr>
            <a:xfrm>
              <a:off x="2726047" y="2830126"/>
              <a:ext cx="52308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omic Sans MS" panose="030F0702030302020204" pitchFamily="66" charset="0"/>
                </a:rPr>
                <a:t>WRITE CHARACTER NAME HERE.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ABED06-07ED-43A4-BDE5-A04E97150746}"/>
                </a:ext>
              </a:extLst>
            </p:cNvPr>
            <p:cNvSpPr txBox="1"/>
            <p:nvPr/>
          </p:nvSpPr>
          <p:spPr>
            <a:xfrm>
              <a:off x="3148682" y="9608456"/>
              <a:ext cx="48082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</a:rPr>
                <a:t>DESCRIBE HERE HOW THIS CHARACTER CAUSES YOU PROBLEMS.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A3D6BD1-1374-4D77-9220-F3E18EA7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BDE54BC4-532A-4056-A84D-16F346D3E0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8379" y="9248701"/>
            <a:ext cx="750870" cy="800792"/>
          </a:xfrm>
          <a:prstGeom prst="rect">
            <a:avLst/>
          </a:prstGeom>
        </p:spPr>
      </p:pic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A681C2D9-1C41-444E-A72D-FB1A234857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3850" y="11147729"/>
            <a:ext cx="770713" cy="919209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64548840-CBDA-4832-958E-38D5890FD8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7173" y="8253100"/>
            <a:ext cx="1052943" cy="892967"/>
          </a:xfrm>
          <a:prstGeom prst="rect">
            <a:avLst/>
          </a:prstGeom>
        </p:spPr>
      </p:pic>
      <p:pic>
        <p:nvPicPr>
          <p:cNvPr id="69" name="Picture 68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FDE12282-8861-4D22-832A-4085E89025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7456" y="4065158"/>
            <a:ext cx="728256" cy="881743"/>
          </a:xfrm>
          <a:prstGeom prst="rect">
            <a:avLst/>
          </a:prstGeom>
        </p:spPr>
      </p:pic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BE94E08B-353A-4B5A-AFE9-9F2BED5DDF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379" y="10210990"/>
            <a:ext cx="775242" cy="775242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6D146DD4-7DB8-4AEA-91AF-5F77C2E0AD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1306" y="7221068"/>
            <a:ext cx="753809" cy="8257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19353F98-6C4E-468C-A764-F11E46507C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9331" y="994392"/>
            <a:ext cx="748371" cy="1052943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B985BC7B-9F9C-472D-96D0-BE79F6A528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497" y="3080699"/>
            <a:ext cx="890537" cy="890537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BD0FF987-CC30-480F-AFA6-3A879FDC19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120" y="2133508"/>
            <a:ext cx="864684" cy="864684"/>
          </a:xfrm>
          <a:prstGeom prst="rect">
            <a:avLst/>
          </a:prstGeom>
        </p:spPr>
      </p:pic>
      <p:pic>
        <p:nvPicPr>
          <p:cNvPr id="75" name="Picture 74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891D34A7-F14D-4AC6-B0E4-F8257B0F07D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7623" y="5020588"/>
            <a:ext cx="746516" cy="91961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D165C7C-C4C2-4A9E-B071-55B5048F267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1691" y="6176749"/>
            <a:ext cx="801866" cy="89296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C49EEA2-6F0B-4CE9-B311-DC24ED0660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38" y="-3967"/>
            <a:ext cx="1179638" cy="832801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1A648C4E-55DC-48DF-A9AF-8F62D2CC41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9975960"/>
            <a:ext cx="817349" cy="817349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EA8353D0-474E-4CEB-8C4B-393BE73F462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3809" y="2997234"/>
            <a:ext cx="549406" cy="817349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DB11D133-A0E5-49C4-B4A2-A0B313A947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79" y="10978083"/>
            <a:ext cx="817349" cy="817349"/>
          </a:xfrm>
          <a:prstGeom prst="rect">
            <a:avLst/>
          </a:prstGeom>
        </p:spPr>
      </p:pic>
      <p:pic>
        <p:nvPicPr>
          <p:cNvPr id="59" name="Picture 58" descr="A picture containing text, dark, silhouette&#10;&#10;Description automatically generated">
            <a:extLst>
              <a:ext uri="{FF2B5EF4-FFF2-40B4-BE49-F238E27FC236}">
                <a16:creationId xmlns:a16="http://schemas.microsoft.com/office/drawing/2014/main" id="{E099D04F-21DC-434C-BCCD-FB2784CAEC1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4038584"/>
            <a:ext cx="761757" cy="817349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665DF5A2-D32A-44AA-BD00-E4A111FF3D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31" y="8973837"/>
            <a:ext cx="817349" cy="817349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1AE7004-D72B-463A-802C-6B303B0FC2B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671" y="5029624"/>
            <a:ext cx="701682" cy="722620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38C48AE2-1672-4051-AED6-AE92781A636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r="10032"/>
          <a:stretch/>
        </p:blipFill>
        <p:spPr>
          <a:xfrm>
            <a:off x="9199590" y="7029541"/>
            <a:ext cx="679763" cy="81734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F126F8C-F028-4230-90FC-F96CA179A9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5" y="6009987"/>
            <a:ext cx="817349" cy="817349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A205E838-1E9A-47BC-A395-E14C772B607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8064101"/>
            <a:ext cx="817349" cy="817349"/>
          </a:xfrm>
          <a:prstGeom prst="rect">
            <a:avLst/>
          </a:prstGeom>
        </p:spPr>
      </p:pic>
      <p:pic>
        <p:nvPicPr>
          <p:cNvPr id="65" name="Picture 6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0BF54B-F80B-4197-B14B-CAF5345D569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2162209"/>
            <a:ext cx="817349" cy="708698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30F82C14-7D9E-4995-9119-D6F7771F085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1186942"/>
            <a:ext cx="817349" cy="801576"/>
          </a:xfrm>
          <a:prstGeom prst="rect">
            <a:avLst/>
          </a:prstGeom>
        </p:spPr>
      </p:pic>
      <p:pic>
        <p:nvPicPr>
          <p:cNvPr id="78" name="Picture 77" descr="A picture containing icon&#10;&#10;Description automatically generated">
            <a:extLst>
              <a:ext uri="{FF2B5EF4-FFF2-40B4-BE49-F238E27FC236}">
                <a16:creationId xmlns:a16="http://schemas.microsoft.com/office/drawing/2014/main" id="{8B7A68ED-5571-4F27-9A18-CD4D56D8FA7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387" y="200325"/>
            <a:ext cx="890537" cy="7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70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20000-5A0D-4CE3-A556-4635E17B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5" y="249865"/>
            <a:ext cx="7797460" cy="110347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23D922-EE03-41B1-9D1B-A46389F060D0}"/>
              </a:ext>
            </a:extLst>
          </p:cNvPr>
          <p:cNvGrpSpPr/>
          <p:nvPr/>
        </p:nvGrpSpPr>
        <p:grpSpPr>
          <a:xfrm>
            <a:off x="2149642" y="2055674"/>
            <a:ext cx="6707006" cy="9723576"/>
            <a:chOff x="2149642" y="2055674"/>
            <a:chExt cx="6707006" cy="9723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A1B85-53F1-4A19-99A7-95BEFA69E083}"/>
                </a:ext>
              </a:extLst>
            </p:cNvPr>
            <p:cNvGrpSpPr/>
            <p:nvPr/>
          </p:nvGrpSpPr>
          <p:grpSpPr>
            <a:xfrm>
              <a:off x="2149642" y="2055674"/>
              <a:ext cx="6707006" cy="9695168"/>
              <a:chOff x="2149642" y="2055674"/>
              <a:chExt cx="6707006" cy="969516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CF65BC0-7DFA-4AD8-BA7F-CD874C455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9642" y="2055674"/>
                <a:ext cx="6707006" cy="9695168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18815E-B5E6-45A2-92A5-5B6DD8AB630C}"/>
                  </a:ext>
                </a:extLst>
              </p:cNvPr>
              <p:cNvSpPr txBox="1"/>
              <p:nvPr/>
            </p:nvSpPr>
            <p:spPr>
              <a:xfrm>
                <a:off x="2726047" y="2830126"/>
                <a:ext cx="52308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Comic Sans MS" panose="030F0702030302020204" pitchFamily="66" charset="0"/>
                  </a:rPr>
                  <a:t>WRITE CHARACTER NAME HERE.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A00CA-CEEA-4E07-80E6-FA6D3492186B}"/>
                  </a:ext>
                </a:extLst>
              </p:cNvPr>
              <p:cNvSpPr txBox="1"/>
              <p:nvPr/>
            </p:nvSpPr>
            <p:spPr>
              <a:xfrm>
                <a:off x="3079547" y="9608456"/>
                <a:ext cx="48773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mic Sans MS" panose="030F0702030302020204" pitchFamily="66" charset="0"/>
                  </a:rPr>
                  <a:t>DESCRIBE HERE HOW THIS CHARACTER HELPS YOU.</a:t>
                </a: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AFC4898-AC1B-492F-AFDD-71E9F285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28" name="Picture 27" descr="A white bird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A86529F-F728-4297-9CFF-D14B3236D3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5049" y="9606358"/>
            <a:ext cx="1100650" cy="812144"/>
          </a:xfrm>
          <a:prstGeom prst="rect">
            <a:avLst/>
          </a:prstGeom>
        </p:spPr>
      </p:pic>
      <p:pic>
        <p:nvPicPr>
          <p:cNvPr id="29" name="Picture 28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FB8FCDE1-490B-4598-B280-478C1334E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2065991"/>
            <a:ext cx="791923" cy="798053"/>
          </a:xfrm>
          <a:prstGeom prst="rect">
            <a:avLst/>
          </a:prstGeom>
        </p:spPr>
      </p:pic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CED2E532-614F-4DBC-938A-C32A3F041E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6504" y="6189365"/>
            <a:ext cx="1247554" cy="1222627"/>
          </a:xfrm>
          <a:prstGeom prst="rect">
            <a:avLst/>
          </a:prstGeom>
        </p:spPr>
      </p:pic>
      <p:pic>
        <p:nvPicPr>
          <p:cNvPr id="31" name="Picture 3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16EA3D9-6B6E-4458-84D1-D2D686DE11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02617" y="5177020"/>
            <a:ext cx="1927865" cy="1020325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F6EC35CB-36C3-4276-BDF9-E5BD21C479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5354" y="7452079"/>
            <a:ext cx="1458019" cy="1149755"/>
          </a:xfrm>
          <a:prstGeom prst="rect">
            <a:avLst/>
          </a:prstGeom>
        </p:spPr>
      </p:pic>
      <p:pic>
        <p:nvPicPr>
          <p:cNvPr id="33" name="Picture 32" descr="Icon&#10;&#10;Description automatically generated with medium confidence">
            <a:extLst>
              <a:ext uri="{FF2B5EF4-FFF2-40B4-BE49-F238E27FC236}">
                <a16:creationId xmlns:a16="http://schemas.microsoft.com/office/drawing/2014/main" id="{F223C2F6-C35E-4B61-952E-A61A71807D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20" y="2946011"/>
            <a:ext cx="1164016" cy="1164016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01935C66-7839-45CE-B833-160A4AFE1D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11570471"/>
            <a:ext cx="801171" cy="80117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DAE9326-81F5-47D0-8556-7EE63AF127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86" y="51322"/>
            <a:ext cx="934003" cy="934003"/>
          </a:xfrm>
          <a:prstGeom prst="rect">
            <a:avLst/>
          </a:prstGeom>
        </p:spPr>
      </p:pic>
      <p:pic>
        <p:nvPicPr>
          <p:cNvPr id="36" name="Picture 35" descr="A cross in the dark&#10;&#10;Description automatically generated with low confidence">
            <a:extLst>
              <a:ext uri="{FF2B5EF4-FFF2-40B4-BE49-F238E27FC236}">
                <a16:creationId xmlns:a16="http://schemas.microsoft.com/office/drawing/2014/main" id="{E7D50682-1D64-4B03-96B6-EA29E215C7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4164" y="8758505"/>
            <a:ext cx="1247553" cy="722877"/>
          </a:xfrm>
          <a:prstGeom prst="rect">
            <a:avLst/>
          </a:prstGeom>
        </p:spPr>
      </p:pic>
      <p:pic>
        <p:nvPicPr>
          <p:cNvPr id="37" name="Picture 3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52863AF-5994-4DBA-9EFE-08B09839C7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0388" y="997899"/>
            <a:ext cx="527411" cy="93298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6AC76ED-6603-4F3E-8EE7-020856AA6F9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2422" y="10448399"/>
            <a:ext cx="720353" cy="1037284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C893137A-A8EF-4C9F-8DB3-F0D2BE48B13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166" y="4309719"/>
            <a:ext cx="1195641" cy="881064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1558CDF5-9EC7-454B-92EF-5B4D7B7C0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10183662"/>
            <a:ext cx="964502" cy="865338"/>
          </a:xfrm>
          <a:prstGeom prst="rect">
            <a:avLst/>
          </a:prstGeom>
        </p:spPr>
      </p:pic>
      <p:pic>
        <p:nvPicPr>
          <p:cNvPr id="40" name="Picture 39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F4C1B87A-5D74-44F3-9932-D942024DC1A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969" y="5818106"/>
            <a:ext cx="858029" cy="994810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2C887E98-454A-4959-8592-9DA7E5DCAC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68" y="8060770"/>
            <a:ext cx="856682" cy="856682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B0534DC0-8595-495E-96B5-198B7D0F67D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45" y="6904980"/>
            <a:ext cx="1163748" cy="1086860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BFA57A7-4700-4856-AD00-4A70768F521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/>
          <a:stretch/>
        </p:blipFill>
        <p:spPr>
          <a:xfrm>
            <a:off x="9295321" y="11196680"/>
            <a:ext cx="902681" cy="94301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C684525-216C-492C-982A-1991CEFB39C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8939244"/>
            <a:ext cx="897578" cy="1222626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FB7AE76B-3404-4401-BE48-7280673D48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30" y="4787434"/>
            <a:ext cx="929660" cy="929660"/>
          </a:xfrm>
          <a:prstGeom prst="rect">
            <a:avLst/>
          </a:prstGeom>
        </p:spPr>
      </p:pic>
      <p:pic>
        <p:nvPicPr>
          <p:cNvPr id="46" name="Picture 4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0A5FF0A-FEB5-4F50-A37E-9B86208D30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993035"/>
            <a:ext cx="737153" cy="737153"/>
          </a:xfrm>
          <a:prstGeom prst="rect">
            <a:avLst/>
          </a:prstGeom>
        </p:spPr>
      </p:pic>
      <p:pic>
        <p:nvPicPr>
          <p:cNvPr id="47" name="Picture 46" descr="Shape, arrow&#10;&#10;Description automatically generated">
            <a:extLst>
              <a:ext uri="{FF2B5EF4-FFF2-40B4-BE49-F238E27FC236}">
                <a16:creationId xmlns:a16="http://schemas.microsoft.com/office/drawing/2014/main" id="{42BED365-6EDA-4FF5-AAAC-E370EDC31AC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2763830"/>
            <a:ext cx="1222521" cy="105465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5716581E-BF86-4AC3-B057-959A0565D0F5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-175633"/>
            <a:ext cx="990600" cy="963828"/>
          </a:xfrm>
          <a:prstGeom prst="rect">
            <a:avLst/>
          </a:prstGeom>
        </p:spPr>
      </p:pic>
      <p:pic>
        <p:nvPicPr>
          <p:cNvPr id="50" name="Picture 4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5E80E3F0-2177-4A9F-A5E6-6C4087BB0C1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321" y="931285"/>
            <a:ext cx="897578" cy="90839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1C04D08-2272-41BD-836C-A9AC66FE9624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441" y="2030130"/>
            <a:ext cx="609600" cy="7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26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F775C-24B7-4595-ADBA-8CDB631F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0" y="260684"/>
            <a:ext cx="7803556" cy="11223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4DDE61-724A-4950-AF22-A3A8E5714B4E}"/>
              </a:ext>
            </a:extLst>
          </p:cNvPr>
          <p:cNvGrpSpPr/>
          <p:nvPr/>
        </p:nvGrpSpPr>
        <p:grpSpPr>
          <a:xfrm>
            <a:off x="2149642" y="2069432"/>
            <a:ext cx="6701085" cy="9709818"/>
            <a:chOff x="2149642" y="2069432"/>
            <a:chExt cx="6701085" cy="97098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E042AB-DD74-4008-A53D-B514DC6DC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642" y="2069432"/>
              <a:ext cx="6701085" cy="969264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4D75AD-C714-463D-B1B1-92272995CAD0}"/>
                </a:ext>
              </a:extLst>
            </p:cNvPr>
            <p:cNvSpPr txBox="1"/>
            <p:nvPr/>
          </p:nvSpPr>
          <p:spPr>
            <a:xfrm>
              <a:off x="2726047" y="2830126"/>
              <a:ext cx="52308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omic Sans MS" panose="030F0702030302020204" pitchFamily="66" charset="0"/>
                </a:rPr>
                <a:t>WRITE CHARACTER NAME HERE.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ABED06-07ED-43A4-BDE5-A04E97150746}"/>
                </a:ext>
              </a:extLst>
            </p:cNvPr>
            <p:cNvSpPr txBox="1"/>
            <p:nvPr/>
          </p:nvSpPr>
          <p:spPr>
            <a:xfrm>
              <a:off x="3148682" y="9608456"/>
              <a:ext cx="48082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</a:rPr>
                <a:t>DESCRIBE HERE HOW THIS CHARACTER CAUSES YOU PROBLEMS.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A3D6BD1-1374-4D77-9220-F3E18EA7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BDE54BC4-532A-4056-A84D-16F346D3E0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8379" y="9248701"/>
            <a:ext cx="750870" cy="800792"/>
          </a:xfrm>
          <a:prstGeom prst="rect">
            <a:avLst/>
          </a:prstGeom>
        </p:spPr>
      </p:pic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A681C2D9-1C41-444E-A72D-FB1A234857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3850" y="11147729"/>
            <a:ext cx="770713" cy="919209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64548840-CBDA-4832-958E-38D5890FD8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7173" y="8253100"/>
            <a:ext cx="1052943" cy="892967"/>
          </a:xfrm>
          <a:prstGeom prst="rect">
            <a:avLst/>
          </a:prstGeom>
        </p:spPr>
      </p:pic>
      <p:pic>
        <p:nvPicPr>
          <p:cNvPr id="69" name="Picture 68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FDE12282-8861-4D22-832A-4085E89025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7456" y="4065158"/>
            <a:ext cx="728256" cy="881743"/>
          </a:xfrm>
          <a:prstGeom prst="rect">
            <a:avLst/>
          </a:prstGeom>
        </p:spPr>
      </p:pic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BE94E08B-353A-4B5A-AFE9-9F2BED5DDF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379" y="10210990"/>
            <a:ext cx="775242" cy="775242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6D146DD4-7DB8-4AEA-91AF-5F77C2E0AD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1306" y="7221068"/>
            <a:ext cx="753809" cy="8257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19353F98-6C4E-468C-A764-F11E46507C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9331" y="994392"/>
            <a:ext cx="748371" cy="1052943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B985BC7B-9F9C-472D-96D0-BE79F6A528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497" y="3080699"/>
            <a:ext cx="890537" cy="890537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BD0FF987-CC30-480F-AFA6-3A879FDC19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120" y="2133508"/>
            <a:ext cx="864684" cy="864684"/>
          </a:xfrm>
          <a:prstGeom prst="rect">
            <a:avLst/>
          </a:prstGeom>
        </p:spPr>
      </p:pic>
      <p:pic>
        <p:nvPicPr>
          <p:cNvPr id="75" name="Picture 74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891D34A7-F14D-4AC6-B0E4-F8257B0F07D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7623" y="5020588"/>
            <a:ext cx="746516" cy="91961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D165C7C-C4C2-4A9E-B071-55B5048F267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1691" y="6176749"/>
            <a:ext cx="801866" cy="89296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C49EEA2-6F0B-4CE9-B311-DC24ED0660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38" y="-3967"/>
            <a:ext cx="1179638" cy="832801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1A648C4E-55DC-48DF-A9AF-8F62D2CC41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9975960"/>
            <a:ext cx="817349" cy="817349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EA8353D0-474E-4CEB-8C4B-393BE73F462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3809" y="2997234"/>
            <a:ext cx="549406" cy="817349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DB11D133-A0E5-49C4-B4A2-A0B313A947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79" y="10978083"/>
            <a:ext cx="817349" cy="817349"/>
          </a:xfrm>
          <a:prstGeom prst="rect">
            <a:avLst/>
          </a:prstGeom>
        </p:spPr>
      </p:pic>
      <p:pic>
        <p:nvPicPr>
          <p:cNvPr id="59" name="Picture 58" descr="A picture containing text, dark, silhouette&#10;&#10;Description automatically generated">
            <a:extLst>
              <a:ext uri="{FF2B5EF4-FFF2-40B4-BE49-F238E27FC236}">
                <a16:creationId xmlns:a16="http://schemas.microsoft.com/office/drawing/2014/main" id="{E099D04F-21DC-434C-BCCD-FB2784CAEC1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4038584"/>
            <a:ext cx="761757" cy="817349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665DF5A2-D32A-44AA-BD00-E4A111FF3D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31" y="8973837"/>
            <a:ext cx="817349" cy="817349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1AE7004-D72B-463A-802C-6B303B0FC2B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671" y="5029624"/>
            <a:ext cx="701682" cy="722620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38C48AE2-1672-4051-AED6-AE92781A636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r="10032"/>
          <a:stretch/>
        </p:blipFill>
        <p:spPr>
          <a:xfrm>
            <a:off x="9199590" y="7029541"/>
            <a:ext cx="679763" cy="81734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F126F8C-F028-4230-90FC-F96CA179A9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5" y="6009987"/>
            <a:ext cx="817349" cy="817349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A205E838-1E9A-47BC-A395-E14C772B607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8064101"/>
            <a:ext cx="817349" cy="817349"/>
          </a:xfrm>
          <a:prstGeom prst="rect">
            <a:avLst/>
          </a:prstGeom>
        </p:spPr>
      </p:pic>
      <p:pic>
        <p:nvPicPr>
          <p:cNvPr id="65" name="Picture 6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0BF54B-F80B-4197-B14B-CAF5345D569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2162209"/>
            <a:ext cx="817349" cy="708698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30F82C14-7D9E-4995-9119-D6F7771F085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1186942"/>
            <a:ext cx="817349" cy="801576"/>
          </a:xfrm>
          <a:prstGeom prst="rect">
            <a:avLst/>
          </a:prstGeom>
        </p:spPr>
      </p:pic>
      <p:pic>
        <p:nvPicPr>
          <p:cNvPr id="78" name="Picture 77" descr="A picture containing icon&#10;&#10;Description automatically generated">
            <a:extLst>
              <a:ext uri="{FF2B5EF4-FFF2-40B4-BE49-F238E27FC236}">
                <a16:creationId xmlns:a16="http://schemas.microsoft.com/office/drawing/2014/main" id="{8B7A68ED-5571-4F27-9A18-CD4D56D8FA7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387" y="200325"/>
            <a:ext cx="890537" cy="7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5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7084FF-DF73-43EA-B72E-172AFD9AD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785"/>
            <a:ext cx="9144000" cy="117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52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20000-5A0D-4CE3-A556-4635E17B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5" y="249865"/>
            <a:ext cx="7797460" cy="110347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23D922-EE03-41B1-9D1B-A46389F060D0}"/>
              </a:ext>
            </a:extLst>
          </p:cNvPr>
          <p:cNvGrpSpPr/>
          <p:nvPr/>
        </p:nvGrpSpPr>
        <p:grpSpPr>
          <a:xfrm>
            <a:off x="2149642" y="2055674"/>
            <a:ext cx="6707006" cy="9723576"/>
            <a:chOff x="2149642" y="2055674"/>
            <a:chExt cx="6707006" cy="9723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A1B85-53F1-4A19-99A7-95BEFA69E083}"/>
                </a:ext>
              </a:extLst>
            </p:cNvPr>
            <p:cNvGrpSpPr/>
            <p:nvPr/>
          </p:nvGrpSpPr>
          <p:grpSpPr>
            <a:xfrm>
              <a:off x="2149642" y="2055674"/>
              <a:ext cx="6707006" cy="9695168"/>
              <a:chOff x="2149642" y="2055674"/>
              <a:chExt cx="6707006" cy="969516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CF65BC0-7DFA-4AD8-BA7F-CD874C455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9642" y="2055674"/>
                <a:ext cx="6707006" cy="9695168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18815E-B5E6-45A2-92A5-5B6DD8AB630C}"/>
                  </a:ext>
                </a:extLst>
              </p:cNvPr>
              <p:cNvSpPr txBox="1"/>
              <p:nvPr/>
            </p:nvSpPr>
            <p:spPr>
              <a:xfrm>
                <a:off x="2726047" y="2830126"/>
                <a:ext cx="52308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Comic Sans MS" panose="030F0702030302020204" pitchFamily="66" charset="0"/>
                  </a:rPr>
                  <a:t>WRITE CHARACTER NAME HERE.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A00CA-CEEA-4E07-80E6-FA6D3492186B}"/>
                  </a:ext>
                </a:extLst>
              </p:cNvPr>
              <p:cNvSpPr txBox="1"/>
              <p:nvPr/>
            </p:nvSpPr>
            <p:spPr>
              <a:xfrm>
                <a:off x="3079547" y="9608456"/>
                <a:ext cx="48773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mic Sans MS" panose="030F0702030302020204" pitchFamily="66" charset="0"/>
                  </a:rPr>
                  <a:t>DESCRIBE HERE HOW THIS CHARACTER HELPS YOU.</a:t>
                </a: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AFC4898-AC1B-492F-AFDD-71E9F285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28" name="Picture 27" descr="A white bird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A86529F-F728-4297-9CFF-D14B3236D3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5049" y="9606358"/>
            <a:ext cx="1100650" cy="812144"/>
          </a:xfrm>
          <a:prstGeom prst="rect">
            <a:avLst/>
          </a:prstGeom>
        </p:spPr>
      </p:pic>
      <p:pic>
        <p:nvPicPr>
          <p:cNvPr id="29" name="Picture 28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FB8FCDE1-490B-4598-B280-478C1334E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2065991"/>
            <a:ext cx="791923" cy="798053"/>
          </a:xfrm>
          <a:prstGeom prst="rect">
            <a:avLst/>
          </a:prstGeom>
        </p:spPr>
      </p:pic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CED2E532-614F-4DBC-938A-C32A3F041E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6504" y="6189365"/>
            <a:ext cx="1247554" cy="1222627"/>
          </a:xfrm>
          <a:prstGeom prst="rect">
            <a:avLst/>
          </a:prstGeom>
        </p:spPr>
      </p:pic>
      <p:pic>
        <p:nvPicPr>
          <p:cNvPr id="31" name="Picture 3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16EA3D9-6B6E-4458-84D1-D2D686DE11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02617" y="5177020"/>
            <a:ext cx="1927865" cy="1020325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F6EC35CB-36C3-4276-BDF9-E5BD21C479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5354" y="7452079"/>
            <a:ext cx="1458019" cy="1149755"/>
          </a:xfrm>
          <a:prstGeom prst="rect">
            <a:avLst/>
          </a:prstGeom>
        </p:spPr>
      </p:pic>
      <p:pic>
        <p:nvPicPr>
          <p:cNvPr id="33" name="Picture 32" descr="Icon&#10;&#10;Description automatically generated with medium confidence">
            <a:extLst>
              <a:ext uri="{FF2B5EF4-FFF2-40B4-BE49-F238E27FC236}">
                <a16:creationId xmlns:a16="http://schemas.microsoft.com/office/drawing/2014/main" id="{F223C2F6-C35E-4B61-952E-A61A71807D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20" y="2946011"/>
            <a:ext cx="1164016" cy="1164016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01935C66-7839-45CE-B833-160A4AFE1D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11570471"/>
            <a:ext cx="801171" cy="80117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DAE9326-81F5-47D0-8556-7EE63AF127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86" y="51322"/>
            <a:ext cx="934003" cy="934003"/>
          </a:xfrm>
          <a:prstGeom prst="rect">
            <a:avLst/>
          </a:prstGeom>
        </p:spPr>
      </p:pic>
      <p:pic>
        <p:nvPicPr>
          <p:cNvPr id="36" name="Picture 35" descr="A cross in the dark&#10;&#10;Description automatically generated with low confidence">
            <a:extLst>
              <a:ext uri="{FF2B5EF4-FFF2-40B4-BE49-F238E27FC236}">
                <a16:creationId xmlns:a16="http://schemas.microsoft.com/office/drawing/2014/main" id="{E7D50682-1D64-4B03-96B6-EA29E215C7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4164" y="8758505"/>
            <a:ext cx="1247553" cy="722877"/>
          </a:xfrm>
          <a:prstGeom prst="rect">
            <a:avLst/>
          </a:prstGeom>
        </p:spPr>
      </p:pic>
      <p:pic>
        <p:nvPicPr>
          <p:cNvPr id="37" name="Picture 3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52863AF-5994-4DBA-9EFE-08B09839C7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0388" y="997899"/>
            <a:ext cx="527411" cy="93298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6AC76ED-6603-4F3E-8EE7-020856AA6F9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2422" y="10448399"/>
            <a:ext cx="720353" cy="1037284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C893137A-A8EF-4C9F-8DB3-F0D2BE48B13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166" y="4309719"/>
            <a:ext cx="1195641" cy="881064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1558CDF5-9EC7-454B-92EF-5B4D7B7C0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10183662"/>
            <a:ext cx="964502" cy="865338"/>
          </a:xfrm>
          <a:prstGeom prst="rect">
            <a:avLst/>
          </a:prstGeom>
        </p:spPr>
      </p:pic>
      <p:pic>
        <p:nvPicPr>
          <p:cNvPr id="40" name="Picture 39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F4C1B87A-5D74-44F3-9932-D942024DC1A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969" y="5818106"/>
            <a:ext cx="858029" cy="994810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2C887E98-454A-4959-8592-9DA7E5DCAC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68" y="8060770"/>
            <a:ext cx="856682" cy="856682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B0534DC0-8595-495E-96B5-198B7D0F67D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45" y="6904980"/>
            <a:ext cx="1163748" cy="1086860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BFA57A7-4700-4856-AD00-4A70768F521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/>
          <a:stretch/>
        </p:blipFill>
        <p:spPr>
          <a:xfrm>
            <a:off x="9295321" y="11196680"/>
            <a:ext cx="902681" cy="94301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C684525-216C-492C-982A-1991CEFB39C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8939244"/>
            <a:ext cx="897578" cy="1222626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FB7AE76B-3404-4401-BE48-7280673D48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30" y="4787434"/>
            <a:ext cx="929660" cy="929660"/>
          </a:xfrm>
          <a:prstGeom prst="rect">
            <a:avLst/>
          </a:prstGeom>
        </p:spPr>
      </p:pic>
      <p:pic>
        <p:nvPicPr>
          <p:cNvPr id="46" name="Picture 4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0A5FF0A-FEB5-4F50-A37E-9B86208D30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993035"/>
            <a:ext cx="737153" cy="737153"/>
          </a:xfrm>
          <a:prstGeom prst="rect">
            <a:avLst/>
          </a:prstGeom>
        </p:spPr>
      </p:pic>
      <p:pic>
        <p:nvPicPr>
          <p:cNvPr id="47" name="Picture 46" descr="Shape, arrow&#10;&#10;Description automatically generated">
            <a:extLst>
              <a:ext uri="{FF2B5EF4-FFF2-40B4-BE49-F238E27FC236}">
                <a16:creationId xmlns:a16="http://schemas.microsoft.com/office/drawing/2014/main" id="{42BED365-6EDA-4FF5-AAAC-E370EDC31AC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2763830"/>
            <a:ext cx="1222521" cy="105465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5716581E-BF86-4AC3-B057-959A0565D0F5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-175633"/>
            <a:ext cx="990600" cy="963828"/>
          </a:xfrm>
          <a:prstGeom prst="rect">
            <a:avLst/>
          </a:prstGeom>
        </p:spPr>
      </p:pic>
      <p:pic>
        <p:nvPicPr>
          <p:cNvPr id="50" name="Picture 4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5E80E3F0-2177-4A9F-A5E6-6C4087BB0C1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321" y="931285"/>
            <a:ext cx="897578" cy="90839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1C04D08-2272-41BD-836C-A9AC66FE9624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441" y="2030130"/>
            <a:ext cx="609600" cy="7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88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F775C-24B7-4595-ADBA-8CDB631F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0" y="260684"/>
            <a:ext cx="7803556" cy="11223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4DDE61-724A-4950-AF22-A3A8E5714B4E}"/>
              </a:ext>
            </a:extLst>
          </p:cNvPr>
          <p:cNvGrpSpPr/>
          <p:nvPr/>
        </p:nvGrpSpPr>
        <p:grpSpPr>
          <a:xfrm>
            <a:off x="2149642" y="2069432"/>
            <a:ext cx="6701085" cy="9709818"/>
            <a:chOff x="2149642" y="2069432"/>
            <a:chExt cx="6701085" cy="97098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E042AB-DD74-4008-A53D-B514DC6DC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642" y="2069432"/>
              <a:ext cx="6701085" cy="969264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4D75AD-C714-463D-B1B1-92272995CAD0}"/>
                </a:ext>
              </a:extLst>
            </p:cNvPr>
            <p:cNvSpPr txBox="1"/>
            <p:nvPr/>
          </p:nvSpPr>
          <p:spPr>
            <a:xfrm>
              <a:off x="2726047" y="2830126"/>
              <a:ext cx="52308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omic Sans MS" panose="030F0702030302020204" pitchFamily="66" charset="0"/>
                </a:rPr>
                <a:t>WRITE CHARACTER NAME HERE.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ABED06-07ED-43A4-BDE5-A04E97150746}"/>
                </a:ext>
              </a:extLst>
            </p:cNvPr>
            <p:cNvSpPr txBox="1"/>
            <p:nvPr/>
          </p:nvSpPr>
          <p:spPr>
            <a:xfrm>
              <a:off x="3148682" y="9608456"/>
              <a:ext cx="48082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</a:rPr>
                <a:t>DESCRIBE HERE HOW THIS CHARACTER CAUSES YOU PROBLEMS.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A3D6BD1-1374-4D77-9220-F3E18EA7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BDE54BC4-532A-4056-A84D-16F346D3E0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8379" y="9248701"/>
            <a:ext cx="750870" cy="800792"/>
          </a:xfrm>
          <a:prstGeom prst="rect">
            <a:avLst/>
          </a:prstGeom>
        </p:spPr>
      </p:pic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A681C2D9-1C41-444E-A72D-FB1A234857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3850" y="11147729"/>
            <a:ext cx="770713" cy="919209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64548840-CBDA-4832-958E-38D5890FD8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7173" y="8253100"/>
            <a:ext cx="1052943" cy="892967"/>
          </a:xfrm>
          <a:prstGeom prst="rect">
            <a:avLst/>
          </a:prstGeom>
        </p:spPr>
      </p:pic>
      <p:pic>
        <p:nvPicPr>
          <p:cNvPr id="69" name="Picture 68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FDE12282-8861-4D22-832A-4085E89025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7456" y="4065158"/>
            <a:ext cx="728256" cy="881743"/>
          </a:xfrm>
          <a:prstGeom prst="rect">
            <a:avLst/>
          </a:prstGeom>
        </p:spPr>
      </p:pic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BE94E08B-353A-4B5A-AFE9-9F2BED5DDF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379" y="10210990"/>
            <a:ext cx="775242" cy="775242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6D146DD4-7DB8-4AEA-91AF-5F77C2E0AD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1306" y="7221068"/>
            <a:ext cx="753809" cy="8257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19353F98-6C4E-468C-A764-F11E46507C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9331" y="994392"/>
            <a:ext cx="748371" cy="1052943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B985BC7B-9F9C-472D-96D0-BE79F6A528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497" y="3080699"/>
            <a:ext cx="890537" cy="890537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BD0FF987-CC30-480F-AFA6-3A879FDC19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120" y="2133508"/>
            <a:ext cx="864684" cy="864684"/>
          </a:xfrm>
          <a:prstGeom prst="rect">
            <a:avLst/>
          </a:prstGeom>
        </p:spPr>
      </p:pic>
      <p:pic>
        <p:nvPicPr>
          <p:cNvPr id="75" name="Picture 74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891D34A7-F14D-4AC6-B0E4-F8257B0F07D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7623" y="5020588"/>
            <a:ext cx="746516" cy="91961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D165C7C-C4C2-4A9E-B071-55B5048F267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1691" y="6176749"/>
            <a:ext cx="801866" cy="89296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C49EEA2-6F0B-4CE9-B311-DC24ED0660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38" y="-3967"/>
            <a:ext cx="1179638" cy="832801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1A648C4E-55DC-48DF-A9AF-8F62D2CC41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9975960"/>
            <a:ext cx="817349" cy="817349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EA8353D0-474E-4CEB-8C4B-393BE73F462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3809" y="2997234"/>
            <a:ext cx="549406" cy="817349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DB11D133-A0E5-49C4-B4A2-A0B313A947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79" y="10978083"/>
            <a:ext cx="817349" cy="817349"/>
          </a:xfrm>
          <a:prstGeom prst="rect">
            <a:avLst/>
          </a:prstGeom>
        </p:spPr>
      </p:pic>
      <p:pic>
        <p:nvPicPr>
          <p:cNvPr id="59" name="Picture 58" descr="A picture containing text, dark, silhouette&#10;&#10;Description automatically generated">
            <a:extLst>
              <a:ext uri="{FF2B5EF4-FFF2-40B4-BE49-F238E27FC236}">
                <a16:creationId xmlns:a16="http://schemas.microsoft.com/office/drawing/2014/main" id="{E099D04F-21DC-434C-BCCD-FB2784CAEC1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4038584"/>
            <a:ext cx="761757" cy="817349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665DF5A2-D32A-44AA-BD00-E4A111FF3D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31" y="8973837"/>
            <a:ext cx="817349" cy="817349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1AE7004-D72B-463A-802C-6B303B0FC2B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671" y="5029624"/>
            <a:ext cx="701682" cy="722620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38C48AE2-1672-4051-AED6-AE92781A636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r="10032"/>
          <a:stretch/>
        </p:blipFill>
        <p:spPr>
          <a:xfrm>
            <a:off x="9199590" y="7029541"/>
            <a:ext cx="679763" cy="81734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F126F8C-F028-4230-90FC-F96CA179A9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5" y="6009987"/>
            <a:ext cx="817349" cy="817349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A205E838-1E9A-47BC-A395-E14C772B607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8064101"/>
            <a:ext cx="817349" cy="817349"/>
          </a:xfrm>
          <a:prstGeom prst="rect">
            <a:avLst/>
          </a:prstGeom>
        </p:spPr>
      </p:pic>
      <p:pic>
        <p:nvPicPr>
          <p:cNvPr id="65" name="Picture 6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0BF54B-F80B-4197-B14B-CAF5345D569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2162209"/>
            <a:ext cx="817349" cy="708698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30F82C14-7D9E-4995-9119-D6F7771F085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1186942"/>
            <a:ext cx="817349" cy="801576"/>
          </a:xfrm>
          <a:prstGeom prst="rect">
            <a:avLst/>
          </a:prstGeom>
        </p:spPr>
      </p:pic>
      <p:pic>
        <p:nvPicPr>
          <p:cNvPr id="78" name="Picture 77" descr="A picture containing icon&#10;&#10;Description automatically generated">
            <a:extLst>
              <a:ext uri="{FF2B5EF4-FFF2-40B4-BE49-F238E27FC236}">
                <a16:creationId xmlns:a16="http://schemas.microsoft.com/office/drawing/2014/main" id="{8B7A68ED-5571-4F27-9A18-CD4D56D8FA7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387" y="200325"/>
            <a:ext cx="890537" cy="7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62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20000-5A0D-4CE3-A556-4635E17B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5" y="249865"/>
            <a:ext cx="7797460" cy="110347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23D922-EE03-41B1-9D1B-A46389F060D0}"/>
              </a:ext>
            </a:extLst>
          </p:cNvPr>
          <p:cNvGrpSpPr/>
          <p:nvPr/>
        </p:nvGrpSpPr>
        <p:grpSpPr>
          <a:xfrm>
            <a:off x="2149642" y="2055674"/>
            <a:ext cx="6707006" cy="9723576"/>
            <a:chOff x="2149642" y="2055674"/>
            <a:chExt cx="6707006" cy="9723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A1B85-53F1-4A19-99A7-95BEFA69E083}"/>
                </a:ext>
              </a:extLst>
            </p:cNvPr>
            <p:cNvGrpSpPr/>
            <p:nvPr/>
          </p:nvGrpSpPr>
          <p:grpSpPr>
            <a:xfrm>
              <a:off x="2149642" y="2055674"/>
              <a:ext cx="6707006" cy="9695168"/>
              <a:chOff x="2149642" y="2055674"/>
              <a:chExt cx="6707006" cy="969516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CF65BC0-7DFA-4AD8-BA7F-CD874C455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9642" y="2055674"/>
                <a:ext cx="6707006" cy="9695168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18815E-B5E6-45A2-92A5-5B6DD8AB630C}"/>
                  </a:ext>
                </a:extLst>
              </p:cNvPr>
              <p:cNvSpPr txBox="1"/>
              <p:nvPr/>
            </p:nvSpPr>
            <p:spPr>
              <a:xfrm>
                <a:off x="2726047" y="2830126"/>
                <a:ext cx="52308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Comic Sans MS" panose="030F0702030302020204" pitchFamily="66" charset="0"/>
                  </a:rPr>
                  <a:t>WRITE CHARACTER NAME HERE.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A00CA-CEEA-4E07-80E6-FA6D3492186B}"/>
                  </a:ext>
                </a:extLst>
              </p:cNvPr>
              <p:cNvSpPr txBox="1"/>
              <p:nvPr/>
            </p:nvSpPr>
            <p:spPr>
              <a:xfrm>
                <a:off x="3079547" y="9608456"/>
                <a:ext cx="48773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mic Sans MS" panose="030F0702030302020204" pitchFamily="66" charset="0"/>
                  </a:rPr>
                  <a:t>DESCRIBE HERE HOW THIS CHARACTER HELPS YOU.</a:t>
                </a: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AFC4898-AC1B-492F-AFDD-71E9F285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28" name="Picture 27" descr="A white bird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A86529F-F728-4297-9CFF-D14B3236D3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5049" y="9606358"/>
            <a:ext cx="1100650" cy="812144"/>
          </a:xfrm>
          <a:prstGeom prst="rect">
            <a:avLst/>
          </a:prstGeom>
        </p:spPr>
      </p:pic>
      <p:pic>
        <p:nvPicPr>
          <p:cNvPr id="29" name="Picture 28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FB8FCDE1-490B-4598-B280-478C1334E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2065991"/>
            <a:ext cx="791923" cy="798053"/>
          </a:xfrm>
          <a:prstGeom prst="rect">
            <a:avLst/>
          </a:prstGeom>
        </p:spPr>
      </p:pic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CED2E532-614F-4DBC-938A-C32A3F041E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6504" y="6189365"/>
            <a:ext cx="1247554" cy="1222627"/>
          </a:xfrm>
          <a:prstGeom prst="rect">
            <a:avLst/>
          </a:prstGeom>
        </p:spPr>
      </p:pic>
      <p:pic>
        <p:nvPicPr>
          <p:cNvPr id="31" name="Picture 3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16EA3D9-6B6E-4458-84D1-D2D686DE11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02617" y="5177020"/>
            <a:ext cx="1927865" cy="1020325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F6EC35CB-36C3-4276-BDF9-E5BD21C479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5354" y="7452079"/>
            <a:ext cx="1458019" cy="1149755"/>
          </a:xfrm>
          <a:prstGeom prst="rect">
            <a:avLst/>
          </a:prstGeom>
        </p:spPr>
      </p:pic>
      <p:pic>
        <p:nvPicPr>
          <p:cNvPr id="33" name="Picture 32" descr="Icon&#10;&#10;Description automatically generated with medium confidence">
            <a:extLst>
              <a:ext uri="{FF2B5EF4-FFF2-40B4-BE49-F238E27FC236}">
                <a16:creationId xmlns:a16="http://schemas.microsoft.com/office/drawing/2014/main" id="{F223C2F6-C35E-4B61-952E-A61A71807D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20" y="2946011"/>
            <a:ext cx="1164016" cy="1164016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01935C66-7839-45CE-B833-160A4AFE1D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11570471"/>
            <a:ext cx="801171" cy="80117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DAE9326-81F5-47D0-8556-7EE63AF127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86" y="51322"/>
            <a:ext cx="934003" cy="934003"/>
          </a:xfrm>
          <a:prstGeom prst="rect">
            <a:avLst/>
          </a:prstGeom>
        </p:spPr>
      </p:pic>
      <p:pic>
        <p:nvPicPr>
          <p:cNvPr id="36" name="Picture 35" descr="A cross in the dark&#10;&#10;Description automatically generated with low confidence">
            <a:extLst>
              <a:ext uri="{FF2B5EF4-FFF2-40B4-BE49-F238E27FC236}">
                <a16:creationId xmlns:a16="http://schemas.microsoft.com/office/drawing/2014/main" id="{E7D50682-1D64-4B03-96B6-EA29E215C7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4164" y="8758505"/>
            <a:ext cx="1247553" cy="722877"/>
          </a:xfrm>
          <a:prstGeom prst="rect">
            <a:avLst/>
          </a:prstGeom>
        </p:spPr>
      </p:pic>
      <p:pic>
        <p:nvPicPr>
          <p:cNvPr id="37" name="Picture 3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52863AF-5994-4DBA-9EFE-08B09839C7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0388" y="997899"/>
            <a:ext cx="527411" cy="93298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6AC76ED-6603-4F3E-8EE7-020856AA6F9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2422" y="10448399"/>
            <a:ext cx="720353" cy="1037284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C893137A-A8EF-4C9F-8DB3-F0D2BE48B13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166" y="4309719"/>
            <a:ext cx="1195641" cy="881064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1558CDF5-9EC7-454B-92EF-5B4D7B7C0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10183662"/>
            <a:ext cx="964502" cy="865338"/>
          </a:xfrm>
          <a:prstGeom prst="rect">
            <a:avLst/>
          </a:prstGeom>
        </p:spPr>
      </p:pic>
      <p:pic>
        <p:nvPicPr>
          <p:cNvPr id="40" name="Picture 39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F4C1B87A-5D74-44F3-9932-D942024DC1A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969" y="5818106"/>
            <a:ext cx="858029" cy="994810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2C887E98-454A-4959-8592-9DA7E5DCAC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68" y="8060770"/>
            <a:ext cx="856682" cy="856682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B0534DC0-8595-495E-96B5-198B7D0F67D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45" y="6904980"/>
            <a:ext cx="1163748" cy="1086860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BFA57A7-4700-4856-AD00-4A70768F521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/>
          <a:stretch/>
        </p:blipFill>
        <p:spPr>
          <a:xfrm>
            <a:off x="9295321" y="11196680"/>
            <a:ext cx="902681" cy="94301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C684525-216C-492C-982A-1991CEFB39C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8939244"/>
            <a:ext cx="897578" cy="1222626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FB7AE76B-3404-4401-BE48-7280673D48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30" y="4787434"/>
            <a:ext cx="929660" cy="929660"/>
          </a:xfrm>
          <a:prstGeom prst="rect">
            <a:avLst/>
          </a:prstGeom>
        </p:spPr>
      </p:pic>
      <p:pic>
        <p:nvPicPr>
          <p:cNvPr id="46" name="Picture 4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0A5FF0A-FEB5-4F50-A37E-9B86208D30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993035"/>
            <a:ext cx="737153" cy="737153"/>
          </a:xfrm>
          <a:prstGeom prst="rect">
            <a:avLst/>
          </a:prstGeom>
        </p:spPr>
      </p:pic>
      <p:pic>
        <p:nvPicPr>
          <p:cNvPr id="47" name="Picture 46" descr="Shape, arrow&#10;&#10;Description automatically generated">
            <a:extLst>
              <a:ext uri="{FF2B5EF4-FFF2-40B4-BE49-F238E27FC236}">
                <a16:creationId xmlns:a16="http://schemas.microsoft.com/office/drawing/2014/main" id="{42BED365-6EDA-4FF5-AAAC-E370EDC31AC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2763830"/>
            <a:ext cx="1222521" cy="105465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5716581E-BF86-4AC3-B057-959A0565D0F5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-175633"/>
            <a:ext cx="990600" cy="963828"/>
          </a:xfrm>
          <a:prstGeom prst="rect">
            <a:avLst/>
          </a:prstGeom>
        </p:spPr>
      </p:pic>
      <p:pic>
        <p:nvPicPr>
          <p:cNvPr id="50" name="Picture 4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5E80E3F0-2177-4A9F-A5E6-6C4087BB0C1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321" y="931285"/>
            <a:ext cx="897578" cy="90839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1C04D08-2272-41BD-836C-A9AC66FE9624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441" y="2030130"/>
            <a:ext cx="609600" cy="7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70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F775C-24B7-4595-ADBA-8CDB631F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0" y="260684"/>
            <a:ext cx="7803556" cy="11223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4DDE61-724A-4950-AF22-A3A8E5714B4E}"/>
              </a:ext>
            </a:extLst>
          </p:cNvPr>
          <p:cNvGrpSpPr/>
          <p:nvPr/>
        </p:nvGrpSpPr>
        <p:grpSpPr>
          <a:xfrm>
            <a:off x="2149642" y="2069432"/>
            <a:ext cx="6701085" cy="9709818"/>
            <a:chOff x="2149642" y="2069432"/>
            <a:chExt cx="6701085" cy="97098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E042AB-DD74-4008-A53D-B514DC6DC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642" y="2069432"/>
              <a:ext cx="6701085" cy="969264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4D75AD-C714-463D-B1B1-92272995CAD0}"/>
                </a:ext>
              </a:extLst>
            </p:cNvPr>
            <p:cNvSpPr txBox="1"/>
            <p:nvPr/>
          </p:nvSpPr>
          <p:spPr>
            <a:xfrm>
              <a:off x="2726047" y="2830126"/>
              <a:ext cx="52308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omic Sans MS" panose="030F0702030302020204" pitchFamily="66" charset="0"/>
                </a:rPr>
                <a:t>WRITE CHARACTER NAME HERE.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ABED06-07ED-43A4-BDE5-A04E97150746}"/>
                </a:ext>
              </a:extLst>
            </p:cNvPr>
            <p:cNvSpPr txBox="1"/>
            <p:nvPr/>
          </p:nvSpPr>
          <p:spPr>
            <a:xfrm>
              <a:off x="3148682" y="9608456"/>
              <a:ext cx="48082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</a:rPr>
                <a:t>DESCRIBE HERE HOW THIS CHARACTER CAUSES YOU PROBLEMS.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A3D6BD1-1374-4D77-9220-F3E18EA7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BDE54BC4-532A-4056-A84D-16F346D3E0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8379" y="9248701"/>
            <a:ext cx="750870" cy="800792"/>
          </a:xfrm>
          <a:prstGeom prst="rect">
            <a:avLst/>
          </a:prstGeom>
        </p:spPr>
      </p:pic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A681C2D9-1C41-444E-A72D-FB1A234857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3850" y="11147729"/>
            <a:ext cx="770713" cy="919209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64548840-CBDA-4832-958E-38D5890FD8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7173" y="8253100"/>
            <a:ext cx="1052943" cy="892967"/>
          </a:xfrm>
          <a:prstGeom prst="rect">
            <a:avLst/>
          </a:prstGeom>
        </p:spPr>
      </p:pic>
      <p:pic>
        <p:nvPicPr>
          <p:cNvPr id="69" name="Picture 68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FDE12282-8861-4D22-832A-4085E89025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7456" y="4065158"/>
            <a:ext cx="728256" cy="881743"/>
          </a:xfrm>
          <a:prstGeom prst="rect">
            <a:avLst/>
          </a:prstGeom>
        </p:spPr>
      </p:pic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BE94E08B-353A-4B5A-AFE9-9F2BED5DDF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379" y="10210990"/>
            <a:ext cx="775242" cy="775242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6D146DD4-7DB8-4AEA-91AF-5F77C2E0AD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1306" y="7221068"/>
            <a:ext cx="753809" cy="8257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19353F98-6C4E-468C-A764-F11E46507C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9331" y="994392"/>
            <a:ext cx="748371" cy="1052943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B985BC7B-9F9C-472D-96D0-BE79F6A528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497" y="3080699"/>
            <a:ext cx="890537" cy="890537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BD0FF987-CC30-480F-AFA6-3A879FDC19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120" y="2133508"/>
            <a:ext cx="864684" cy="864684"/>
          </a:xfrm>
          <a:prstGeom prst="rect">
            <a:avLst/>
          </a:prstGeom>
        </p:spPr>
      </p:pic>
      <p:pic>
        <p:nvPicPr>
          <p:cNvPr id="75" name="Picture 74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891D34A7-F14D-4AC6-B0E4-F8257B0F07D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7623" y="5020588"/>
            <a:ext cx="746516" cy="91961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D165C7C-C4C2-4A9E-B071-55B5048F267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1691" y="6176749"/>
            <a:ext cx="801866" cy="89296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C49EEA2-6F0B-4CE9-B311-DC24ED0660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38" y="-3967"/>
            <a:ext cx="1179638" cy="832801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1A648C4E-55DC-48DF-A9AF-8F62D2CC41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9975960"/>
            <a:ext cx="817349" cy="817349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EA8353D0-474E-4CEB-8C4B-393BE73F462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3809" y="2997234"/>
            <a:ext cx="549406" cy="817349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DB11D133-A0E5-49C4-B4A2-A0B313A947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79" y="10978083"/>
            <a:ext cx="817349" cy="817349"/>
          </a:xfrm>
          <a:prstGeom prst="rect">
            <a:avLst/>
          </a:prstGeom>
        </p:spPr>
      </p:pic>
      <p:pic>
        <p:nvPicPr>
          <p:cNvPr id="59" name="Picture 58" descr="A picture containing text, dark, silhouette&#10;&#10;Description automatically generated">
            <a:extLst>
              <a:ext uri="{FF2B5EF4-FFF2-40B4-BE49-F238E27FC236}">
                <a16:creationId xmlns:a16="http://schemas.microsoft.com/office/drawing/2014/main" id="{E099D04F-21DC-434C-BCCD-FB2784CAEC1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4038584"/>
            <a:ext cx="761757" cy="817349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665DF5A2-D32A-44AA-BD00-E4A111FF3D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31" y="8973837"/>
            <a:ext cx="817349" cy="817349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1AE7004-D72B-463A-802C-6B303B0FC2B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671" y="5029624"/>
            <a:ext cx="701682" cy="722620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38C48AE2-1672-4051-AED6-AE92781A636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r="10032"/>
          <a:stretch/>
        </p:blipFill>
        <p:spPr>
          <a:xfrm>
            <a:off x="9199590" y="7029541"/>
            <a:ext cx="679763" cy="81734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F126F8C-F028-4230-90FC-F96CA179A9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5" y="6009987"/>
            <a:ext cx="817349" cy="817349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A205E838-1E9A-47BC-A395-E14C772B607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8064101"/>
            <a:ext cx="817349" cy="817349"/>
          </a:xfrm>
          <a:prstGeom prst="rect">
            <a:avLst/>
          </a:prstGeom>
        </p:spPr>
      </p:pic>
      <p:pic>
        <p:nvPicPr>
          <p:cNvPr id="65" name="Picture 6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0BF54B-F80B-4197-B14B-CAF5345D569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2162209"/>
            <a:ext cx="817349" cy="708698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30F82C14-7D9E-4995-9119-D6F7771F085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1186942"/>
            <a:ext cx="817349" cy="801576"/>
          </a:xfrm>
          <a:prstGeom prst="rect">
            <a:avLst/>
          </a:prstGeom>
        </p:spPr>
      </p:pic>
      <p:pic>
        <p:nvPicPr>
          <p:cNvPr id="78" name="Picture 77" descr="A picture containing icon&#10;&#10;Description automatically generated">
            <a:extLst>
              <a:ext uri="{FF2B5EF4-FFF2-40B4-BE49-F238E27FC236}">
                <a16:creationId xmlns:a16="http://schemas.microsoft.com/office/drawing/2014/main" id="{8B7A68ED-5571-4F27-9A18-CD4D56D8FA7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387" y="200325"/>
            <a:ext cx="890537" cy="7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47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20000-5A0D-4CE3-A556-4635E17B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5" y="249865"/>
            <a:ext cx="7797460" cy="110347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23D922-EE03-41B1-9D1B-A46389F060D0}"/>
              </a:ext>
            </a:extLst>
          </p:cNvPr>
          <p:cNvGrpSpPr/>
          <p:nvPr/>
        </p:nvGrpSpPr>
        <p:grpSpPr>
          <a:xfrm>
            <a:off x="2149642" y="2055674"/>
            <a:ext cx="6707006" cy="9723576"/>
            <a:chOff x="2149642" y="2055674"/>
            <a:chExt cx="6707006" cy="9723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A1B85-53F1-4A19-99A7-95BEFA69E083}"/>
                </a:ext>
              </a:extLst>
            </p:cNvPr>
            <p:cNvGrpSpPr/>
            <p:nvPr/>
          </p:nvGrpSpPr>
          <p:grpSpPr>
            <a:xfrm>
              <a:off x="2149642" y="2055674"/>
              <a:ext cx="6707006" cy="9695168"/>
              <a:chOff x="2149642" y="2055674"/>
              <a:chExt cx="6707006" cy="969516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CF65BC0-7DFA-4AD8-BA7F-CD874C455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9642" y="2055674"/>
                <a:ext cx="6707006" cy="9695168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18815E-B5E6-45A2-92A5-5B6DD8AB630C}"/>
                  </a:ext>
                </a:extLst>
              </p:cNvPr>
              <p:cNvSpPr txBox="1"/>
              <p:nvPr/>
            </p:nvSpPr>
            <p:spPr>
              <a:xfrm>
                <a:off x="2726047" y="2830126"/>
                <a:ext cx="52308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Comic Sans MS" panose="030F0702030302020204" pitchFamily="66" charset="0"/>
                  </a:rPr>
                  <a:t>WRITE CHARACTER NAME HERE.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A00CA-CEEA-4E07-80E6-FA6D3492186B}"/>
                  </a:ext>
                </a:extLst>
              </p:cNvPr>
              <p:cNvSpPr txBox="1"/>
              <p:nvPr/>
            </p:nvSpPr>
            <p:spPr>
              <a:xfrm>
                <a:off x="3079547" y="9608456"/>
                <a:ext cx="48773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mic Sans MS" panose="030F0702030302020204" pitchFamily="66" charset="0"/>
                  </a:rPr>
                  <a:t>DESCRIBE HERE HOW THIS CHARACTER HELPS YOU.</a:t>
                </a: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AFC4898-AC1B-492F-AFDD-71E9F285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28" name="Picture 27" descr="A white bird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A86529F-F728-4297-9CFF-D14B3236D3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5049" y="9606358"/>
            <a:ext cx="1100650" cy="812144"/>
          </a:xfrm>
          <a:prstGeom prst="rect">
            <a:avLst/>
          </a:prstGeom>
        </p:spPr>
      </p:pic>
      <p:pic>
        <p:nvPicPr>
          <p:cNvPr id="29" name="Picture 28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FB8FCDE1-490B-4598-B280-478C1334E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2065991"/>
            <a:ext cx="791923" cy="798053"/>
          </a:xfrm>
          <a:prstGeom prst="rect">
            <a:avLst/>
          </a:prstGeom>
        </p:spPr>
      </p:pic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CED2E532-614F-4DBC-938A-C32A3F041E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6504" y="6189365"/>
            <a:ext cx="1247554" cy="1222627"/>
          </a:xfrm>
          <a:prstGeom prst="rect">
            <a:avLst/>
          </a:prstGeom>
        </p:spPr>
      </p:pic>
      <p:pic>
        <p:nvPicPr>
          <p:cNvPr id="31" name="Picture 3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16EA3D9-6B6E-4458-84D1-D2D686DE11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02617" y="5177020"/>
            <a:ext cx="1927865" cy="1020325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F6EC35CB-36C3-4276-BDF9-E5BD21C479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5354" y="7452079"/>
            <a:ext cx="1458019" cy="1149755"/>
          </a:xfrm>
          <a:prstGeom prst="rect">
            <a:avLst/>
          </a:prstGeom>
        </p:spPr>
      </p:pic>
      <p:pic>
        <p:nvPicPr>
          <p:cNvPr id="33" name="Picture 32" descr="Icon&#10;&#10;Description automatically generated with medium confidence">
            <a:extLst>
              <a:ext uri="{FF2B5EF4-FFF2-40B4-BE49-F238E27FC236}">
                <a16:creationId xmlns:a16="http://schemas.microsoft.com/office/drawing/2014/main" id="{F223C2F6-C35E-4B61-952E-A61A71807D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20" y="2946011"/>
            <a:ext cx="1164016" cy="1164016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01935C66-7839-45CE-B833-160A4AFE1D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11570471"/>
            <a:ext cx="801171" cy="80117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DAE9326-81F5-47D0-8556-7EE63AF127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86" y="51322"/>
            <a:ext cx="934003" cy="934003"/>
          </a:xfrm>
          <a:prstGeom prst="rect">
            <a:avLst/>
          </a:prstGeom>
        </p:spPr>
      </p:pic>
      <p:pic>
        <p:nvPicPr>
          <p:cNvPr id="36" name="Picture 35" descr="A cross in the dark&#10;&#10;Description automatically generated with low confidence">
            <a:extLst>
              <a:ext uri="{FF2B5EF4-FFF2-40B4-BE49-F238E27FC236}">
                <a16:creationId xmlns:a16="http://schemas.microsoft.com/office/drawing/2014/main" id="{E7D50682-1D64-4B03-96B6-EA29E215C7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4164" y="8758505"/>
            <a:ext cx="1247553" cy="722877"/>
          </a:xfrm>
          <a:prstGeom prst="rect">
            <a:avLst/>
          </a:prstGeom>
        </p:spPr>
      </p:pic>
      <p:pic>
        <p:nvPicPr>
          <p:cNvPr id="37" name="Picture 3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52863AF-5994-4DBA-9EFE-08B09839C7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0388" y="997899"/>
            <a:ext cx="527411" cy="93298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6AC76ED-6603-4F3E-8EE7-020856AA6F9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2422" y="10448399"/>
            <a:ext cx="720353" cy="1037284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C893137A-A8EF-4C9F-8DB3-F0D2BE48B13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166" y="4309719"/>
            <a:ext cx="1195641" cy="881064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1558CDF5-9EC7-454B-92EF-5B4D7B7C0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10183662"/>
            <a:ext cx="964502" cy="865338"/>
          </a:xfrm>
          <a:prstGeom prst="rect">
            <a:avLst/>
          </a:prstGeom>
        </p:spPr>
      </p:pic>
      <p:pic>
        <p:nvPicPr>
          <p:cNvPr id="40" name="Picture 39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F4C1B87A-5D74-44F3-9932-D942024DC1A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969" y="5818106"/>
            <a:ext cx="858029" cy="994810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2C887E98-454A-4959-8592-9DA7E5DCAC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68" y="8060770"/>
            <a:ext cx="856682" cy="856682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B0534DC0-8595-495E-96B5-198B7D0F67D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45" y="6904980"/>
            <a:ext cx="1163748" cy="1086860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BFA57A7-4700-4856-AD00-4A70768F521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/>
          <a:stretch/>
        </p:blipFill>
        <p:spPr>
          <a:xfrm>
            <a:off x="9295321" y="11196680"/>
            <a:ext cx="902681" cy="94301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C684525-216C-492C-982A-1991CEFB39C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8939244"/>
            <a:ext cx="897578" cy="1222626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FB7AE76B-3404-4401-BE48-7280673D48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30" y="4787434"/>
            <a:ext cx="929660" cy="929660"/>
          </a:xfrm>
          <a:prstGeom prst="rect">
            <a:avLst/>
          </a:prstGeom>
        </p:spPr>
      </p:pic>
      <p:pic>
        <p:nvPicPr>
          <p:cNvPr id="46" name="Picture 4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0A5FF0A-FEB5-4F50-A37E-9B86208D30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993035"/>
            <a:ext cx="737153" cy="737153"/>
          </a:xfrm>
          <a:prstGeom prst="rect">
            <a:avLst/>
          </a:prstGeom>
        </p:spPr>
      </p:pic>
      <p:pic>
        <p:nvPicPr>
          <p:cNvPr id="47" name="Picture 46" descr="Shape, arrow&#10;&#10;Description automatically generated">
            <a:extLst>
              <a:ext uri="{FF2B5EF4-FFF2-40B4-BE49-F238E27FC236}">
                <a16:creationId xmlns:a16="http://schemas.microsoft.com/office/drawing/2014/main" id="{42BED365-6EDA-4FF5-AAAC-E370EDC31AC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2763830"/>
            <a:ext cx="1222521" cy="105465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5716581E-BF86-4AC3-B057-959A0565D0F5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-175633"/>
            <a:ext cx="990600" cy="963828"/>
          </a:xfrm>
          <a:prstGeom prst="rect">
            <a:avLst/>
          </a:prstGeom>
        </p:spPr>
      </p:pic>
      <p:pic>
        <p:nvPicPr>
          <p:cNvPr id="50" name="Picture 4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5E80E3F0-2177-4A9F-A5E6-6C4087BB0C1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321" y="931285"/>
            <a:ext cx="897578" cy="90839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1C04D08-2272-41BD-836C-A9AC66FE9624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441" y="2030130"/>
            <a:ext cx="609600" cy="7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13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F775C-24B7-4595-ADBA-8CDB631F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0" y="260684"/>
            <a:ext cx="7803556" cy="11223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4DDE61-724A-4950-AF22-A3A8E5714B4E}"/>
              </a:ext>
            </a:extLst>
          </p:cNvPr>
          <p:cNvGrpSpPr/>
          <p:nvPr/>
        </p:nvGrpSpPr>
        <p:grpSpPr>
          <a:xfrm>
            <a:off x="2149642" y="2069432"/>
            <a:ext cx="6701085" cy="9709818"/>
            <a:chOff x="2149642" y="2069432"/>
            <a:chExt cx="6701085" cy="97098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E042AB-DD74-4008-A53D-B514DC6DC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642" y="2069432"/>
              <a:ext cx="6701085" cy="969264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4D75AD-C714-463D-B1B1-92272995CAD0}"/>
                </a:ext>
              </a:extLst>
            </p:cNvPr>
            <p:cNvSpPr txBox="1"/>
            <p:nvPr/>
          </p:nvSpPr>
          <p:spPr>
            <a:xfrm>
              <a:off x="2726047" y="2830126"/>
              <a:ext cx="52308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omic Sans MS" panose="030F0702030302020204" pitchFamily="66" charset="0"/>
                </a:rPr>
                <a:t>WRITE CHARACTER NAME HERE.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ABED06-07ED-43A4-BDE5-A04E97150746}"/>
                </a:ext>
              </a:extLst>
            </p:cNvPr>
            <p:cNvSpPr txBox="1"/>
            <p:nvPr/>
          </p:nvSpPr>
          <p:spPr>
            <a:xfrm>
              <a:off x="3148682" y="9608456"/>
              <a:ext cx="48082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</a:rPr>
                <a:t>DESCRIBE HERE HOW THIS CHARACTER CAUSES YOU PROBLEMS.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A3D6BD1-1374-4D77-9220-F3E18EA7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BDE54BC4-532A-4056-A84D-16F346D3E0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8379" y="9248701"/>
            <a:ext cx="750870" cy="800792"/>
          </a:xfrm>
          <a:prstGeom prst="rect">
            <a:avLst/>
          </a:prstGeom>
        </p:spPr>
      </p:pic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A681C2D9-1C41-444E-A72D-FB1A234857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3850" y="11147729"/>
            <a:ext cx="770713" cy="919209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64548840-CBDA-4832-958E-38D5890FD8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7173" y="8253100"/>
            <a:ext cx="1052943" cy="892967"/>
          </a:xfrm>
          <a:prstGeom prst="rect">
            <a:avLst/>
          </a:prstGeom>
        </p:spPr>
      </p:pic>
      <p:pic>
        <p:nvPicPr>
          <p:cNvPr id="69" name="Picture 68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FDE12282-8861-4D22-832A-4085E89025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7456" y="4065158"/>
            <a:ext cx="728256" cy="881743"/>
          </a:xfrm>
          <a:prstGeom prst="rect">
            <a:avLst/>
          </a:prstGeom>
        </p:spPr>
      </p:pic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BE94E08B-353A-4B5A-AFE9-9F2BED5DDF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379" y="10210990"/>
            <a:ext cx="775242" cy="775242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6D146DD4-7DB8-4AEA-91AF-5F77C2E0AD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1306" y="7221068"/>
            <a:ext cx="753809" cy="8257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19353F98-6C4E-468C-A764-F11E46507C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9331" y="994392"/>
            <a:ext cx="748371" cy="1052943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B985BC7B-9F9C-472D-96D0-BE79F6A528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497" y="3080699"/>
            <a:ext cx="890537" cy="890537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BD0FF987-CC30-480F-AFA6-3A879FDC19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120" y="2133508"/>
            <a:ext cx="864684" cy="864684"/>
          </a:xfrm>
          <a:prstGeom prst="rect">
            <a:avLst/>
          </a:prstGeom>
        </p:spPr>
      </p:pic>
      <p:pic>
        <p:nvPicPr>
          <p:cNvPr id="75" name="Picture 74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891D34A7-F14D-4AC6-B0E4-F8257B0F07D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7623" y="5020588"/>
            <a:ext cx="746516" cy="91961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D165C7C-C4C2-4A9E-B071-55B5048F267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1691" y="6176749"/>
            <a:ext cx="801866" cy="89296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C49EEA2-6F0B-4CE9-B311-DC24ED0660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38" y="-3967"/>
            <a:ext cx="1179638" cy="832801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1A648C4E-55DC-48DF-A9AF-8F62D2CC41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9975960"/>
            <a:ext cx="817349" cy="817349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EA8353D0-474E-4CEB-8C4B-393BE73F462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3809" y="2997234"/>
            <a:ext cx="549406" cy="817349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DB11D133-A0E5-49C4-B4A2-A0B313A947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79" y="10978083"/>
            <a:ext cx="817349" cy="817349"/>
          </a:xfrm>
          <a:prstGeom prst="rect">
            <a:avLst/>
          </a:prstGeom>
        </p:spPr>
      </p:pic>
      <p:pic>
        <p:nvPicPr>
          <p:cNvPr id="59" name="Picture 58" descr="A picture containing text, dark, silhouette&#10;&#10;Description automatically generated">
            <a:extLst>
              <a:ext uri="{FF2B5EF4-FFF2-40B4-BE49-F238E27FC236}">
                <a16:creationId xmlns:a16="http://schemas.microsoft.com/office/drawing/2014/main" id="{E099D04F-21DC-434C-BCCD-FB2784CAEC1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4038584"/>
            <a:ext cx="761757" cy="817349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665DF5A2-D32A-44AA-BD00-E4A111FF3D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31" y="8973837"/>
            <a:ext cx="817349" cy="817349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1AE7004-D72B-463A-802C-6B303B0FC2B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671" y="5029624"/>
            <a:ext cx="701682" cy="722620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38C48AE2-1672-4051-AED6-AE92781A636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r="10032"/>
          <a:stretch/>
        </p:blipFill>
        <p:spPr>
          <a:xfrm>
            <a:off x="9199590" y="7029541"/>
            <a:ext cx="679763" cy="81734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F126F8C-F028-4230-90FC-F96CA179A9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5" y="6009987"/>
            <a:ext cx="817349" cy="817349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A205E838-1E9A-47BC-A395-E14C772B607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8064101"/>
            <a:ext cx="817349" cy="817349"/>
          </a:xfrm>
          <a:prstGeom prst="rect">
            <a:avLst/>
          </a:prstGeom>
        </p:spPr>
      </p:pic>
      <p:pic>
        <p:nvPicPr>
          <p:cNvPr id="65" name="Picture 6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0BF54B-F80B-4197-B14B-CAF5345D569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2162209"/>
            <a:ext cx="817349" cy="708698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30F82C14-7D9E-4995-9119-D6F7771F085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1186942"/>
            <a:ext cx="817349" cy="801576"/>
          </a:xfrm>
          <a:prstGeom prst="rect">
            <a:avLst/>
          </a:prstGeom>
        </p:spPr>
      </p:pic>
      <p:pic>
        <p:nvPicPr>
          <p:cNvPr id="78" name="Picture 77" descr="A picture containing icon&#10;&#10;Description automatically generated">
            <a:extLst>
              <a:ext uri="{FF2B5EF4-FFF2-40B4-BE49-F238E27FC236}">
                <a16:creationId xmlns:a16="http://schemas.microsoft.com/office/drawing/2014/main" id="{8B7A68ED-5571-4F27-9A18-CD4D56D8FA7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387" y="200325"/>
            <a:ext cx="890537" cy="7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62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20000-5A0D-4CE3-A556-4635E17B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5" y="249865"/>
            <a:ext cx="7797460" cy="110347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23D922-EE03-41B1-9D1B-A46389F060D0}"/>
              </a:ext>
            </a:extLst>
          </p:cNvPr>
          <p:cNvGrpSpPr/>
          <p:nvPr/>
        </p:nvGrpSpPr>
        <p:grpSpPr>
          <a:xfrm>
            <a:off x="2149642" y="2055674"/>
            <a:ext cx="6707006" cy="9723576"/>
            <a:chOff x="2149642" y="2055674"/>
            <a:chExt cx="6707006" cy="9723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A1B85-53F1-4A19-99A7-95BEFA69E083}"/>
                </a:ext>
              </a:extLst>
            </p:cNvPr>
            <p:cNvGrpSpPr/>
            <p:nvPr/>
          </p:nvGrpSpPr>
          <p:grpSpPr>
            <a:xfrm>
              <a:off x="2149642" y="2055674"/>
              <a:ext cx="6707006" cy="9695168"/>
              <a:chOff x="2149642" y="2055674"/>
              <a:chExt cx="6707006" cy="969516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CF65BC0-7DFA-4AD8-BA7F-CD874C455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9642" y="2055674"/>
                <a:ext cx="6707006" cy="9695168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18815E-B5E6-45A2-92A5-5B6DD8AB630C}"/>
                  </a:ext>
                </a:extLst>
              </p:cNvPr>
              <p:cNvSpPr txBox="1"/>
              <p:nvPr/>
            </p:nvSpPr>
            <p:spPr>
              <a:xfrm>
                <a:off x="2726047" y="2830126"/>
                <a:ext cx="52308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Comic Sans MS" panose="030F0702030302020204" pitchFamily="66" charset="0"/>
                  </a:rPr>
                  <a:t>WRITE CHARACTER NAME HERE.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A00CA-CEEA-4E07-80E6-FA6D3492186B}"/>
                  </a:ext>
                </a:extLst>
              </p:cNvPr>
              <p:cNvSpPr txBox="1"/>
              <p:nvPr/>
            </p:nvSpPr>
            <p:spPr>
              <a:xfrm>
                <a:off x="3079547" y="9608456"/>
                <a:ext cx="48773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mic Sans MS" panose="030F0702030302020204" pitchFamily="66" charset="0"/>
                  </a:rPr>
                  <a:t>DESCRIBE HERE HOW THIS CHARACTER HELPS YOU.</a:t>
                </a: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AFC4898-AC1B-492F-AFDD-71E9F285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28" name="Picture 27" descr="A white bird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A86529F-F728-4297-9CFF-D14B3236D3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5049" y="9606358"/>
            <a:ext cx="1100650" cy="812144"/>
          </a:xfrm>
          <a:prstGeom prst="rect">
            <a:avLst/>
          </a:prstGeom>
        </p:spPr>
      </p:pic>
      <p:pic>
        <p:nvPicPr>
          <p:cNvPr id="29" name="Picture 28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FB8FCDE1-490B-4598-B280-478C1334E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2065991"/>
            <a:ext cx="791923" cy="798053"/>
          </a:xfrm>
          <a:prstGeom prst="rect">
            <a:avLst/>
          </a:prstGeom>
        </p:spPr>
      </p:pic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CED2E532-614F-4DBC-938A-C32A3F041E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6504" y="6189365"/>
            <a:ext cx="1247554" cy="1222627"/>
          </a:xfrm>
          <a:prstGeom prst="rect">
            <a:avLst/>
          </a:prstGeom>
        </p:spPr>
      </p:pic>
      <p:pic>
        <p:nvPicPr>
          <p:cNvPr id="31" name="Picture 3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16EA3D9-6B6E-4458-84D1-D2D686DE11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02617" y="5177020"/>
            <a:ext cx="1927865" cy="1020325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F6EC35CB-36C3-4276-BDF9-E5BD21C479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5354" y="7452079"/>
            <a:ext cx="1458019" cy="1149755"/>
          </a:xfrm>
          <a:prstGeom prst="rect">
            <a:avLst/>
          </a:prstGeom>
        </p:spPr>
      </p:pic>
      <p:pic>
        <p:nvPicPr>
          <p:cNvPr id="33" name="Picture 32" descr="Icon&#10;&#10;Description automatically generated with medium confidence">
            <a:extLst>
              <a:ext uri="{FF2B5EF4-FFF2-40B4-BE49-F238E27FC236}">
                <a16:creationId xmlns:a16="http://schemas.microsoft.com/office/drawing/2014/main" id="{F223C2F6-C35E-4B61-952E-A61A71807D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20" y="2946011"/>
            <a:ext cx="1164016" cy="1164016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01935C66-7839-45CE-B833-160A4AFE1D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11570471"/>
            <a:ext cx="801171" cy="80117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DAE9326-81F5-47D0-8556-7EE63AF127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86" y="51322"/>
            <a:ext cx="934003" cy="934003"/>
          </a:xfrm>
          <a:prstGeom prst="rect">
            <a:avLst/>
          </a:prstGeom>
        </p:spPr>
      </p:pic>
      <p:pic>
        <p:nvPicPr>
          <p:cNvPr id="36" name="Picture 35" descr="A cross in the dark&#10;&#10;Description automatically generated with low confidence">
            <a:extLst>
              <a:ext uri="{FF2B5EF4-FFF2-40B4-BE49-F238E27FC236}">
                <a16:creationId xmlns:a16="http://schemas.microsoft.com/office/drawing/2014/main" id="{E7D50682-1D64-4B03-96B6-EA29E215C7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4164" y="8758505"/>
            <a:ext cx="1247553" cy="722877"/>
          </a:xfrm>
          <a:prstGeom prst="rect">
            <a:avLst/>
          </a:prstGeom>
        </p:spPr>
      </p:pic>
      <p:pic>
        <p:nvPicPr>
          <p:cNvPr id="37" name="Picture 3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52863AF-5994-4DBA-9EFE-08B09839C7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0388" y="997899"/>
            <a:ext cx="527411" cy="93298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6AC76ED-6603-4F3E-8EE7-020856AA6F9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2422" y="10448399"/>
            <a:ext cx="720353" cy="1037284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C893137A-A8EF-4C9F-8DB3-F0D2BE48B13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166" y="4309719"/>
            <a:ext cx="1195641" cy="881064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1558CDF5-9EC7-454B-92EF-5B4D7B7C0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10183662"/>
            <a:ext cx="964502" cy="865338"/>
          </a:xfrm>
          <a:prstGeom prst="rect">
            <a:avLst/>
          </a:prstGeom>
        </p:spPr>
      </p:pic>
      <p:pic>
        <p:nvPicPr>
          <p:cNvPr id="40" name="Picture 39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F4C1B87A-5D74-44F3-9932-D942024DC1A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969" y="5818106"/>
            <a:ext cx="858029" cy="994810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2C887E98-454A-4959-8592-9DA7E5DCAC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68" y="8060770"/>
            <a:ext cx="856682" cy="856682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B0534DC0-8595-495E-96B5-198B7D0F67D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45" y="6904980"/>
            <a:ext cx="1163748" cy="1086860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BFA57A7-4700-4856-AD00-4A70768F521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/>
          <a:stretch/>
        </p:blipFill>
        <p:spPr>
          <a:xfrm>
            <a:off x="9295321" y="11196680"/>
            <a:ext cx="902681" cy="94301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C684525-216C-492C-982A-1991CEFB39C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8939244"/>
            <a:ext cx="897578" cy="1222626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FB7AE76B-3404-4401-BE48-7280673D48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30" y="4787434"/>
            <a:ext cx="929660" cy="929660"/>
          </a:xfrm>
          <a:prstGeom prst="rect">
            <a:avLst/>
          </a:prstGeom>
        </p:spPr>
      </p:pic>
      <p:pic>
        <p:nvPicPr>
          <p:cNvPr id="46" name="Picture 4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0A5FF0A-FEB5-4F50-A37E-9B86208D30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993035"/>
            <a:ext cx="737153" cy="737153"/>
          </a:xfrm>
          <a:prstGeom prst="rect">
            <a:avLst/>
          </a:prstGeom>
        </p:spPr>
      </p:pic>
      <p:pic>
        <p:nvPicPr>
          <p:cNvPr id="47" name="Picture 46" descr="Shape, arrow&#10;&#10;Description automatically generated">
            <a:extLst>
              <a:ext uri="{FF2B5EF4-FFF2-40B4-BE49-F238E27FC236}">
                <a16:creationId xmlns:a16="http://schemas.microsoft.com/office/drawing/2014/main" id="{42BED365-6EDA-4FF5-AAAC-E370EDC31AC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2763830"/>
            <a:ext cx="1222521" cy="105465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5716581E-BF86-4AC3-B057-959A0565D0F5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-175633"/>
            <a:ext cx="990600" cy="963828"/>
          </a:xfrm>
          <a:prstGeom prst="rect">
            <a:avLst/>
          </a:prstGeom>
        </p:spPr>
      </p:pic>
      <p:pic>
        <p:nvPicPr>
          <p:cNvPr id="50" name="Picture 4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5E80E3F0-2177-4A9F-A5E6-6C4087BB0C1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321" y="931285"/>
            <a:ext cx="897578" cy="90839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1C04D08-2272-41BD-836C-A9AC66FE9624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441" y="2030130"/>
            <a:ext cx="609600" cy="7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87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F775C-24B7-4595-ADBA-8CDB631F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0" y="260684"/>
            <a:ext cx="7803556" cy="11223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4DDE61-724A-4950-AF22-A3A8E5714B4E}"/>
              </a:ext>
            </a:extLst>
          </p:cNvPr>
          <p:cNvGrpSpPr/>
          <p:nvPr/>
        </p:nvGrpSpPr>
        <p:grpSpPr>
          <a:xfrm>
            <a:off x="2149642" y="2069432"/>
            <a:ext cx="6701085" cy="9709818"/>
            <a:chOff x="2149642" y="2069432"/>
            <a:chExt cx="6701085" cy="97098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E042AB-DD74-4008-A53D-B514DC6DC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642" y="2069432"/>
              <a:ext cx="6701085" cy="969264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4D75AD-C714-463D-B1B1-92272995CAD0}"/>
                </a:ext>
              </a:extLst>
            </p:cNvPr>
            <p:cNvSpPr txBox="1"/>
            <p:nvPr/>
          </p:nvSpPr>
          <p:spPr>
            <a:xfrm>
              <a:off x="2726047" y="2830126"/>
              <a:ext cx="52308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omic Sans MS" panose="030F0702030302020204" pitchFamily="66" charset="0"/>
                </a:rPr>
                <a:t>WRITE CHARACTER NAME HERE.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ABED06-07ED-43A4-BDE5-A04E97150746}"/>
                </a:ext>
              </a:extLst>
            </p:cNvPr>
            <p:cNvSpPr txBox="1"/>
            <p:nvPr/>
          </p:nvSpPr>
          <p:spPr>
            <a:xfrm>
              <a:off x="3148682" y="9608456"/>
              <a:ext cx="48082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</a:rPr>
                <a:t>DESCRIBE HERE HOW THIS CHARACTER CAUSES YOU PROBLEMS.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A3D6BD1-1374-4D77-9220-F3E18EA7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BDE54BC4-532A-4056-A84D-16F346D3E0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8379" y="9248701"/>
            <a:ext cx="750870" cy="800792"/>
          </a:xfrm>
          <a:prstGeom prst="rect">
            <a:avLst/>
          </a:prstGeom>
        </p:spPr>
      </p:pic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A681C2D9-1C41-444E-A72D-FB1A234857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3850" y="11147729"/>
            <a:ext cx="770713" cy="919209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64548840-CBDA-4832-958E-38D5890FD8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7173" y="8253100"/>
            <a:ext cx="1052943" cy="892967"/>
          </a:xfrm>
          <a:prstGeom prst="rect">
            <a:avLst/>
          </a:prstGeom>
        </p:spPr>
      </p:pic>
      <p:pic>
        <p:nvPicPr>
          <p:cNvPr id="69" name="Picture 68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FDE12282-8861-4D22-832A-4085E89025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7456" y="4065158"/>
            <a:ext cx="728256" cy="881743"/>
          </a:xfrm>
          <a:prstGeom prst="rect">
            <a:avLst/>
          </a:prstGeom>
        </p:spPr>
      </p:pic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BE94E08B-353A-4B5A-AFE9-9F2BED5DDF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379" y="10210990"/>
            <a:ext cx="775242" cy="775242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6D146DD4-7DB8-4AEA-91AF-5F77C2E0AD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1306" y="7221068"/>
            <a:ext cx="753809" cy="8257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19353F98-6C4E-468C-A764-F11E46507C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9331" y="994392"/>
            <a:ext cx="748371" cy="1052943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B985BC7B-9F9C-472D-96D0-BE79F6A528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497" y="3080699"/>
            <a:ext cx="890537" cy="890537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BD0FF987-CC30-480F-AFA6-3A879FDC19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120" y="2133508"/>
            <a:ext cx="864684" cy="864684"/>
          </a:xfrm>
          <a:prstGeom prst="rect">
            <a:avLst/>
          </a:prstGeom>
        </p:spPr>
      </p:pic>
      <p:pic>
        <p:nvPicPr>
          <p:cNvPr id="75" name="Picture 74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891D34A7-F14D-4AC6-B0E4-F8257B0F07D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7623" y="5020588"/>
            <a:ext cx="746516" cy="91961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D165C7C-C4C2-4A9E-B071-55B5048F267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1691" y="6176749"/>
            <a:ext cx="801866" cy="89296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C49EEA2-6F0B-4CE9-B311-DC24ED0660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38" y="-3967"/>
            <a:ext cx="1179638" cy="832801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1A648C4E-55DC-48DF-A9AF-8F62D2CC41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9975960"/>
            <a:ext cx="817349" cy="817349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EA8353D0-474E-4CEB-8C4B-393BE73F462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3809" y="2997234"/>
            <a:ext cx="549406" cy="817349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DB11D133-A0E5-49C4-B4A2-A0B313A947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79" y="10978083"/>
            <a:ext cx="817349" cy="817349"/>
          </a:xfrm>
          <a:prstGeom prst="rect">
            <a:avLst/>
          </a:prstGeom>
        </p:spPr>
      </p:pic>
      <p:pic>
        <p:nvPicPr>
          <p:cNvPr id="59" name="Picture 58" descr="A picture containing text, dark, silhouette&#10;&#10;Description automatically generated">
            <a:extLst>
              <a:ext uri="{FF2B5EF4-FFF2-40B4-BE49-F238E27FC236}">
                <a16:creationId xmlns:a16="http://schemas.microsoft.com/office/drawing/2014/main" id="{E099D04F-21DC-434C-BCCD-FB2784CAEC1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4038584"/>
            <a:ext cx="761757" cy="817349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665DF5A2-D32A-44AA-BD00-E4A111FF3D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31" y="8973837"/>
            <a:ext cx="817349" cy="817349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1AE7004-D72B-463A-802C-6B303B0FC2B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671" y="5029624"/>
            <a:ext cx="701682" cy="722620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38C48AE2-1672-4051-AED6-AE92781A636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r="10032"/>
          <a:stretch/>
        </p:blipFill>
        <p:spPr>
          <a:xfrm>
            <a:off x="9199590" y="7029541"/>
            <a:ext cx="679763" cy="81734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F126F8C-F028-4230-90FC-F96CA179A9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5" y="6009987"/>
            <a:ext cx="817349" cy="817349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A205E838-1E9A-47BC-A395-E14C772B607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8064101"/>
            <a:ext cx="817349" cy="817349"/>
          </a:xfrm>
          <a:prstGeom prst="rect">
            <a:avLst/>
          </a:prstGeom>
        </p:spPr>
      </p:pic>
      <p:pic>
        <p:nvPicPr>
          <p:cNvPr id="65" name="Picture 6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0BF54B-F80B-4197-B14B-CAF5345D569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2162209"/>
            <a:ext cx="817349" cy="708698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30F82C14-7D9E-4995-9119-D6F7771F085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1186942"/>
            <a:ext cx="817349" cy="801576"/>
          </a:xfrm>
          <a:prstGeom prst="rect">
            <a:avLst/>
          </a:prstGeom>
        </p:spPr>
      </p:pic>
      <p:pic>
        <p:nvPicPr>
          <p:cNvPr id="78" name="Picture 77" descr="A picture containing icon&#10;&#10;Description automatically generated">
            <a:extLst>
              <a:ext uri="{FF2B5EF4-FFF2-40B4-BE49-F238E27FC236}">
                <a16:creationId xmlns:a16="http://schemas.microsoft.com/office/drawing/2014/main" id="{8B7A68ED-5571-4F27-9A18-CD4D56D8FA7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387" y="200325"/>
            <a:ext cx="890537" cy="7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29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20000-5A0D-4CE3-A556-4635E17B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5" y="249865"/>
            <a:ext cx="7797460" cy="110347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23D922-EE03-41B1-9D1B-A46389F060D0}"/>
              </a:ext>
            </a:extLst>
          </p:cNvPr>
          <p:cNvGrpSpPr/>
          <p:nvPr/>
        </p:nvGrpSpPr>
        <p:grpSpPr>
          <a:xfrm>
            <a:off x="2149642" y="2055674"/>
            <a:ext cx="6707006" cy="9723576"/>
            <a:chOff x="2149642" y="2055674"/>
            <a:chExt cx="6707006" cy="9723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A1B85-53F1-4A19-99A7-95BEFA69E083}"/>
                </a:ext>
              </a:extLst>
            </p:cNvPr>
            <p:cNvGrpSpPr/>
            <p:nvPr/>
          </p:nvGrpSpPr>
          <p:grpSpPr>
            <a:xfrm>
              <a:off x="2149642" y="2055674"/>
              <a:ext cx="6707006" cy="9695168"/>
              <a:chOff x="2149642" y="2055674"/>
              <a:chExt cx="6707006" cy="969516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CF65BC0-7DFA-4AD8-BA7F-CD874C455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9642" y="2055674"/>
                <a:ext cx="6707006" cy="9695168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18815E-B5E6-45A2-92A5-5B6DD8AB630C}"/>
                  </a:ext>
                </a:extLst>
              </p:cNvPr>
              <p:cNvSpPr txBox="1"/>
              <p:nvPr/>
            </p:nvSpPr>
            <p:spPr>
              <a:xfrm>
                <a:off x="2726047" y="2830126"/>
                <a:ext cx="52308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Comic Sans MS" panose="030F0702030302020204" pitchFamily="66" charset="0"/>
                  </a:rPr>
                  <a:t>WRITE CHARACTER NAME HERE.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A00CA-CEEA-4E07-80E6-FA6D3492186B}"/>
                  </a:ext>
                </a:extLst>
              </p:cNvPr>
              <p:cNvSpPr txBox="1"/>
              <p:nvPr/>
            </p:nvSpPr>
            <p:spPr>
              <a:xfrm>
                <a:off x="3079547" y="9608456"/>
                <a:ext cx="48773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mic Sans MS" panose="030F0702030302020204" pitchFamily="66" charset="0"/>
                  </a:rPr>
                  <a:t>DESCRIBE HERE HOW THIS CHARACTER HELPS YOU.</a:t>
                </a: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AFC4898-AC1B-492F-AFDD-71E9F285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28" name="Picture 27" descr="A white bird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A86529F-F728-4297-9CFF-D14B3236D3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5049" y="9606358"/>
            <a:ext cx="1100650" cy="812144"/>
          </a:xfrm>
          <a:prstGeom prst="rect">
            <a:avLst/>
          </a:prstGeom>
        </p:spPr>
      </p:pic>
      <p:pic>
        <p:nvPicPr>
          <p:cNvPr id="29" name="Picture 28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FB8FCDE1-490B-4598-B280-478C1334E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2065991"/>
            <a:ext cx="791923" cy="798053"/>
          </a:xfrm>
          <a:prstGeom prst="rect">
            <a:avLst/>
          </a:prstGeom>
        </p:spPr>
      </p:pic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CED2E532-614F-4DBC-938A-C32A3F041E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6504" y="6189365"/>
            <a:ext cx="1247554" cy="1222627"/>
          </a:xfrm>
          <a:prstGeom prst="rect">
            <a:avLst/>
          </a:prstGeom>
        </p:spPr>
      </p:pic>
      <p:pic>
        <p:nvPicPr>
          <p:cNvPr id="31" name="Picture 3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16EA3D9-6B6E-4458-84D1-D2D686DE11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02617" y="5177020"/>
            <a:ext cx="1927865" cy="1020325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F6EC35CB-36C3-4276-BDF9-E5BD21C479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5354" y="7452079"/>
            <a:ext cx="1458019" cy="1149755"/>
          </a:xfrm>
          <a:prstGeom prst="rect">
            <a:avLst/>
          </a:prstGeom>
        </p:spPr>
      </p:pic>
      <p:pic>
        <p:nvPicPr>
          <p:cNvPr id="33" name="Picture 32" descr="Icon&#10;&#10;Description automatically generated with medium confidence">
            <a:extLst>
              <a:ext uri="{FF2B5EF4-FFF2-40B4-BE49-F238E27FC236}">
                <a16:creationId xmlns:a16="http://schemas.microsoft.com/office/drawing/2014/main" id="{F223C2F6-C35E-4B61-952E-A61A71807D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20" y="2946011"/>
            <a:ext cx="1164016" cy="1164016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01935C66-7839-45CE-B833-160A4AFE1D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11570471"/>
            <a:ext cx="801171" cy="80117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DAE9326-81F5-47D0-8556-7EE63AF127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86" y="51322"/>
            <a:ext cx="934003" cy="934003"/>
          </a:xfrm>
          <a:prstGeom prst="rect">
            <a:avLst/>
          </a:prstGeom>
        </p:spPr>
      </p:pic>
      <p:pic>
        <p:nvPicPr>
          <p:cNvPr id="36" name="Picture 35" descr="A cross in the dark&#10;&#10;Description automatically generated with low confidence">
            <a:extLst>
              <a:ext uri="{FF2B5EF4-FFF2-40B4-BE49-F238E27FC236}">
                <a16:creationId xmlns:a16="http://schemas.microsoft.com/office/drawing/2014/main" id="{E7D50682-1D64-4B03-96B6-EA29E215C7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4164" y="8758505"/>
            <a:ext cx="1247553" cy="722877"/>
          </a:xfrm>
          <a:prstGeom prst="rect">
            <a:avLst/>
          </a:prstGeom>
        </p:spPr>
      </p:pic>
      <p:pic>
        <p:nvPicPr>
          <p:cNvPr id="37" name="Picture 3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52863AF-5994-4DBA-9EFE-08B09839C7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0388" y="997899"/>
            <a:ext cx="527411" cy="93298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6AC76ED-6603-4F3E-8EE7-020856AA6F9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2422" y="10448399"/>
            <a:ext cx="720353" cy="1037284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C893137A-A8EF-4C9F-8DB3-F0D2BE48B13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166" y="4309719"/>
            <a:ext cx="1195641" cy="881064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1558CDF5-9EC7-454B-92EF-5B4D7B7C0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10183662"/>
            <a:ext cx="964502" cy="865338"/>
          </a:xfrm>
          <a:prstGeom prst="rect">
            <a:avLst/>
          </a:prstGeom>
        </p:spPr>
      </p:pic>
      <p:pic>
        <p:nvPicPr>
          <p:cNvPr id="40" name="Picture 39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F4C1B87A-5D74-44F3-9932-D942024DC1A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969" y="5818106"/>
            <a:ext cx="858029" cy="994810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2C887E98-454A-4959-8592-9DA7E5DCAC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68" y="8060770"/>
            <a:ext cx="856682" cy="856682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B0534DC0-8595-495E-96B5-198B7D0F67D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45" y="6904980"/>
            <a:ext cx="1163748" cy="1086860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BFA57A7-4700-4856-AD00-4A70768F521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/>
          <a:stretch/>
        </p:blipFill>
        <p:spPr>
          <a:xfrm>
            <a:off x="9295321" y="11196680"/>
            <a:ext cx="902681" cy="94301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C684525-216C-492C-982A-1991CEFB39C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8939244"/>
            <a:ext cx="897578" cy="1222626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FB7AE76B-3404-4401-BE48-7280673D48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30" y="4787434"/>
            <a:ext cx="929660" cy="929660"/>
          </a:xfrm>
          <a:prstGeom prst="rect">
            <a:avLst/>
          </a:prstGeom>
        </p:spPr>
      </p:pic>
      <p:pic>
        <p:nvPicPr>
          <p:cNvPr id="46" name="Picture 4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0A5FF0A-FEB5-4F50-A37E-9B86208D30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993035"/>
            <a:ext cx="737153" cy="737153"/>
          </a:xfrm>
          <a:prstGeom prst="rect">
            <a:avLst/>
          </a:prstGeom>
        </p:spPr>
      </p:pic>
      <p:pic>
        <p:nvPicPr>
          <p:cNvPr id="47" name="Picture 46" descr="Shape, arrow&#10;&#10;Description automatically generated">
            <a:extLst>
              <a:ext uri="{FF2B5EF4-FFF2-40B4-BE49-F238E27FC236}">
                <a16:creationId xmlns:a16="http://schemas.microsoft.com/office/drawing/2014/main" id="{42BED365-6EDA-4FF5-AAAC-E370EDC31AC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2763830"/>
            <a:ext cx="1222521" cy="105465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5716581E-BF86-4AC3-B057-959A0565D0F5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-175633"/>
            <a:ext cx="990600" cy="963828"/>
          </a:xfrm>
          <a:prstGeom prst="rect">
            <a:avLst/>
          </a:prstGeom>
        </p:spPr>
      </p:pic>
      <p:pic>
        <p:nvPicPr>
          <p:cNvPr id="50" name="Picture 4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5E80E3F0-2177-4A9F-A5E6-6C4087BB0C1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321" y="931285"/>
            <a:ext cx="897578" cy="90839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1C04D08-2272-41BD-836C-A9AC66FE9624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441" y="2030130"/>
            <a:ext cx="609600" cy="7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25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579E97-71A0-4483-B4EB-0CA891A962AC}"/>
              </a:ext>
            </a:extLst>
          </p:cNvPr>
          <p:cNvGrpSpPr/>
          <p:nvPr/>
        </p:nvGrpSpPr>
        <p:grpSpPr>
          <a:xfrm>
            <a:off x="241560" y="256820"/>
            <a:ext cx="8613682" cy="11536606"/>
            <a:chOff x="241560" y="256820"/>
            <a:chExt cx="8613682" cy="11536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4E6450C-C936-4AF1-BD4A-43228F6C5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560" y="256820"/>
              <a:ext cx="7803556" cy="11223709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8873CFF-BE9D-4E22-AB6B-CF38FDF948A4}"/>
                </a:ext>
              </a:extLst>
            </p:cNvPr>
            <p:cNvGrpSpPr/>
            <p:nvPr/>
          </p:nvGrpSpPr>
          <p:grpSpPr>
            <a:xfrm>
              <a:off x="2161670" y="2086437"/>
              <a:ext cx="6693572" cy="9706989"/>
              <a:chOff x="2161670" y="2086437"/>
              <a:chExt cx="6693572" cy="9706989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B53C242-3AA8-4CD5-BC76-2FEEAF54F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1670" y="2086437"/>
                <a:ext cx="6693572" cy="969264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5FC6A2E-C13D-4280-9434-0736E306F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48200" y="11537372"/>
                <a:ext cx="1743607" cy="2560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4926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3C7244-1A35-4186-9AFC-AAEAA5173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19" y="443990"/>
            <a:ext cx="8266892" cy="117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84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37A59B2-B4AA-4620-801A-C4E4DE8834D0}"/>
              </a:ext>
            </a:extLst>
          </p:cNvPr>
          <p:cNvGrpSpPr/>
          <p:nvPr/>
        </p:nvGrpSpPr>
        <p:grpSpPr>
          <a:xfrm>
            <a:off x="247656" y="253304"/>
            <a:ext cx="8587028" cy="11540122"/>
            <a:chOff x="247656" y="253304"/>
            <a:chExt cx="8587028" cy="1154012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743EE1C-265C-45A1-8287-0C3E3766847C}"/>
                </a:ext>
              </a:extLst>
            </p:cNvPr>
            <p:cNvGrpSpPr/>
            <p:nvPr/>
          </p:nvGrpSpPr>
          <p:grpSpPr>
            <a:xfrm>
              <a:off x="2133600" y="2082800"/>
              <a:ext cx="6701084" cy="9710626"/>
              <a:chOff x="2133600" y="2082800"/>
              <a:chExt cx="6701084" cy="971062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9B22A5D-36AD-4878-B04C-3A5D9F2507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3600" y="2082800"/>
                <a:ext cx="6701084" cy="969264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753BC1D-863F-4344-94C4-C5B28C6DE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48200" y="11537372"/>
                <a:ext cx="1743607" cy="256054"/>
              </a:xfrm>
              <a:prstGeom prst="rect">
                <a:avLst/>
              </a:prstGeom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8F04FF-D320-45E9-AA2B-28CC470F5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7656" y="253304"/>
              <a:ext cx="7797460" cy="11034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9441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579E97-71A0-4483-B4EB-0CA891A962AC}"/>
              </a:ext>
            </a:extLst>
          </p:cNvPr>
          <p:cNvGrpSpPr/>
          <p:nvPr/>
        </p:nvGrpSpPr>
        <p:grpSpPr>
          <a:xfrm>
            <a:off x="241560" y="256820"/>
            <a:ext cx="8613682" cy="11536606"/>
            <a:chOff x="241560" y="256820"/>
            <a:chExt cx="8613682" cy="11536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4E6450C-C936-4AF1-BD4A-43228F6C5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560" y="256820"/>
              <a:ext cx="7803556" cy="11223709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8873CFF-BE9D-4E22-AB6B-CF38FDF948A4}"/>
                </a:ext>
              </a:extLst>
            </p:cNvPr>
            <p:cNvGrpSpPr/>
            <p:nvPr/>
          </p:nvGrpSpPr>
          <p:grpSpPr>
            <a:xfrm>
              <a:off x="2161670" y="2086437"/>
              <a:ext cx="6693572" cy="9706989"/>
              <a:chOff x="2161670" y="2086437"/>
              <a:chExt cx="6693572" cy="9706989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B53C242-3AA8-4CD5-BC76-2FEEAF54F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1670" y="2086437"/>
                <a:ext cx="6693572" cy="969264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5FC6A2E-C13D-4280-9434-0736E306F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48200" y="11537372"/>
                <a:ext cx="1743607" cy="2560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043191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37A59B2-B4AA-4620-801A-C4E4DE8834D0}"/>
              </a:ext>
            </a:extLst>
          </p:cNvPr>
          <p:cNvGrpSpPr/>
          <p:nvPr/>
        </p:nvGrpSpPr>
        <p:grpSpPr>
          <a:xfrm>
            <a:off x="247656" y="253304"/>
            <a:ext cx="8587028" cy="11540122"/>
            <a:chOff x="247656" y="253304"/>
            <a:chExt cx="8587028" cy="1154012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743EE1C-265C-45A1-8287-0C3E3766847C}"/>
                </a:ext>
              </a:extLst>
            </p:cNvPr>
            <p:cNvGrpSpPr/>
            <p:nvPr/>
          </p:nvGrpSpPr>
          <p:grpSpPr>
            <a:xfrm>
              <a:off x="2133600" y="2082800"/>
              <a:ext cx="6701084" cy="9710626"/>
              <a:chOff x="2133600" y="2082800"/>
              <a:chExt cx="6701084" cy="971062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9B22A5D-36AD-4878-B04C-3A5D9F2507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3600" y="2082800"/>
                <a:ext cx="6701084" cy="969264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753BC1D-863F-4344-94C4-C5B28C6DE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48200" y="11537372"/>
                <a:ext cx="1743607" cy="256054"/>
              </a:xfrm>
              <a:prstGeom prst="rect">
                <a:avLst/>
              </a:prstGeom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8F04FF-D320-45E9-AA2B-28CC470F5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7656" y="253304"/>
              <a:ext cx="7797460" cy="11034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1632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579E97-71A0-4483-B4EB-0CA891A962AC}"/>
              </a:ext>
            </a:extLst>
          </p:cNvPr>
          <p:cNvGrpSpPr/>
          <p:nvPr/>
        </p:nvGrpSpPr>
        <p:grpSpPr>
          <a:xfrm>
            <a:off x="241560" y="256820"/>
            <a:ext cx="8613682" cy="11536606"/>
            <a:chOff x="241560" y="256820"/>
            <a:chExt cx="8613682" cy="11536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4E6450C-C936-4AF1-BD4A-43228F6C5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560" y="256820"/>
              <a:ext cx="7803556" cy="11223709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8873CFF-BE9D-4E22-AB6B-CF38FDF948A4}"/>
                </a:ext>
              </a:extLst>
            </p:cNvPr>
            <p:cNvGrpSpPr/>
            <p:nvPr/>
          </p:nvGrpSpPr>
          <p:grpSpPr>
            <a:xfrm>
              <a:off x="2161670" y="2086437"/>
              <a:ext cx="6693572" cy="9706989"/>
              <a:chOff x="2161670" y="2086437"/>
              <a:chExt cx="6693572" cy="9706989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B53C242-3AA8-4CD5-BC76-2FEEAF54F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1670" y="2086437"/>
                <a:ext cx="6693572" cy="969264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5FC6A2E-C13D-4280-9434-0736E306F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48200" y="11537372"/>
                <a:ext cx="1743607" cy="2560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343358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37A59B2-B4AA-4620-801A-C4E4DE8834D0}"/>
              </a:ext>
            </a:extLst>
          </p:cNvPr>
          <p:cNvGrpSpPr/>
          <p:nvPr/>
        </p:nvGrpSpPr>
        <p:grpSpPr>
          <a:xfrm>
            <a:off x="247656" y="253304"/>
            <a:ext cx="8587028" cy="11540122"/>
            <a:chOff x="247656" y="253304"/>
            <a:chExt cx="8587028" cy="1154012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743EE1C-265C-45A1-8287-0C3E3766847C}"/>
                </a:ext>
              </a:extLst>
            </p:cNvPr>
            <p:cNvGrpSpPr/>
            <p:nvPr/>
          </p:nvGrpSpPr>
          <p:grpSpPr>
            <a:xfrm>
              <a:off x="2133600" y="2082800"/>
              <a:ext cx="6701084" cy="9710626"/>
              <a:chOff x="2133600" y="2082800"/>
              <a:chExt cx="6701084" cy="971062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9B22A5D-36AD-4878-B04C-3A5D9F2507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3600" y="2082800"/>
                <a:ext cx="6701084" cy="969264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753BC1D-863F-4344-94C4-C5B28C6DE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48200" y="11537372"/>
                <a:ext cx="1743607" cy="256054"/>
              </a:xfrm>
              <a:prstGeom prst="rect">
                <a:avLst/>
              </a:prstGeom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8F04FF-D320-45E9-AA2B-28CC470F5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7656" y="253304"/>
              <a:ext cx="7797460" cy="11034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11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579E97-71A0-4483-B4EB-0CA891A962AC}"/>
              </a:ext>
            </a:extLst>
          </p:cNvPr>
          <p:cNvGrpSpPr/>
          <p:nvPr/>
        </p:nvGrpSpPr>
        <p:grpSpPr>
          <a:xfrm>
            <a:off x="241560" y="256820"/>
            <a:ext cx="8613682" cy="11536606"/>
            <a:chOff x="241560" y="256820"/>
            <a:chExt cx="8613682" cy="11536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4E6450C-C936-4AF1-BD4A-43228F6C5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560" y="256820"/>
              <a:ext cx="7803556" cy="11223709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8873CFF-BE9D-4E22-AB6B-CF38FDF948A4}"/>
                </a:ext>
              </a:extLst>
            </p:cNvPr>
            <p:cNvGrpSpPr/>
            <p:nvPr/>
          </p:nvGrpSpPr>
          <p:grpSpPr>
            <a:xfrm>
              <a:off x="2161670" y="2086437"/>
              <a:ext cx="6693572" cy="9706989"/>
              <a:chOff x="2161670" y="2086437"/>
              <a:chExt cx="6693572" cy="9706989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B53C242-3AA8-4CD5-BC76-2FEEAF54F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1670" y="2086437"/>
                <a:ext cx="6693572" cy="969264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5FC6A2E-C13D-4280-9434-0736E306F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48200" y="11537372"/>
                <a:ext cx="1743607" cy="2560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168604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37A59B2-B4AA-4620-801A-C4E4DE8834D0}"/>
              </a:ext>
            </a:extLst>
          </p:cNvPr>
          <p:cNvGrpSpPr/>
          <p:nvPr/>
        </p:nvGrpSpPr>
        <p:grpSpPr>
          <a:xfrm>
            <a:off x="247656" y="253304"/>
            <a:ext cx="8587028" cy="11540122"/>
            <a:chOff x="247656" y="253304"/>
            <a:chExt cx="8587028" cy="1154012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743EE1C-265C-45A1-8287-0C3E3766847C}"/>
                </a:ext>
              </a:extLst>
            </p:cNvPr>
            <p:cNvGrpSpPr/>
            <p:nvPr/>
          </p:nvGrpSpPr>
          <p:grpSpPr>
            <a:xfrm>
              <a:off x="2133600" y="2082800"/>
              <a:ext cx="6701084" cy="9710626"/>
              <a:chOff x="2133600" y="2082800"/>
              <a:chExt cx="6701084" cy="971062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9B22A5D-36AD-4878-B04C-3A5D9F2507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3600" y="2082800"/>
                <a:ext cx="6701084" cy="969264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753BC1D-863F-4344-94C4-C5B28C6DE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48200" y="11537372"/>
                <a:ext cx="1743607" cy="256054"/>
              </a:xfrm>
              <a:prstGeom prst="rect">
                <a:avLst/>
              </a:prstGeom>
            </p:spPr>
          </p:pic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8F04FF-D320-45E9-AA2B-28CC470F5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7656" y="253304"/>
              <a:ext cx="7797460" cy="11034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5435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1A6A00-E460-495B-BF23-C124F8F4F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35"/>
          <a:stretch/>
        </p:blipFill>
        <p:spPr>
          <a:xfrm>
            <a:off x="0" y="365764"/>
            <a:ext cx="9296399" cy="119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8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B696ED-F404-4C24-8253-696CF74AE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19" y="331700"/>
            <a:ext cx="8419306" cy="118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1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F775C-24B7-4595-ADBA-8CDB631F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0" y="260684"/>
            <a:ext cx="7803556" cy="11223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4DDE61-724A-4950-AF22-A3A8E5714B4E}"/>
              </a:ext>
            </a:extLst>
          </p:cNvPr>
          <p:cNvGrpSpPr/>
          <p:nvPr/>
        </p:nvGrpSpPr>
        <p:grpSpPr>
          <a:xfrm>
            <a:off x="2149642" y="2069432"/>
            <a:ext cx="6701085" cy="9709818"/>
            <a:chOff x="2149642" y="2069432"/>
            <a:chExt cx="6701085" cy="97098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E042AB-DD74-4008-A53D-B514DC6DC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642" y="2069432"/>
              <a:ext cx="6701085" cy="969264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4D75AD-C714-463D-B1B1-92272995CAD0}"/>
                </a:ext>
              </a:extLst>
            </p:cNvPr>
            <p:cNvSpPr txBox="1"/>
            <p:nvPr/>
          </p:nvSpPr>
          <p:spPr>
            <a:xfrm>
              <a:off x="2726047" y="2830126"/>
              <a:ext cx="52308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omic Sans MS" panose="030F0702030302020204" pitchFamily="66" charset="0"/>
                </a:rPr>
                <a:t>WRITE CHARACTER NAME HERE.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ABED06-07ED-43A4-BDE5-A04E97150746}"/>
                </a:ext>
              </a:extLst>
            </p:cNvPr>
            <p:cNvSpPr txBox="1"/>
            <p:nvPr/>
          </p:nvSpPr>
          <p:spPr>
            <a:xfrm>
              <a:off x="3148682" y="9608456"/>
              <a:ext cx="48082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</a:rPr>
                <a:t>DESCRIBE HERE HOW THIS CHARACTER CAUSES YOU PROBLEMS.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A3D6BD1-1374-4D77-9220-F3E18EA7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BDE54BC4-532A-4056-A84D-16F346D3E0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8379" y="9248701"/>
            <a:ext cx="750870" cy="800792"/>
          </a:xfrm>
          <a:prstGeom prst="rect">
            <a:avLst/>
          </a:prstGeom>
        </p:spPr>
      </p:pic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A681C2D9-1C41-444E-A72D-FB1A234857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3850" y="11147729"/>
            <a:ext cx="770713" cy="919209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64548840-CBDA-4832-958E-38D5890FD8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7173" y="8253100"/>
            <a:ext cx="1052943" cy="892967"/>
          </a:xfrm>
          <a:prstGeom prst="rect">
            <a:avLst/>
          </a:prstGeom>
        </p:spPr>
      </p:pic>
      <p:pic>
        <p:nvPicPr>
          <p:cNvPr id="69" name="Picture 68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FDE12282-8861-4D22-832A-4085E89025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7456" y="4065158"/>
            <a:ext cx="728256" cy="881743"/>
          </a:xfrm>
          <a:prstGeom prst="rect">
            <a:avLst/>
          </a:prstGeom>
        </p:spPr>
      </p:pic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BE94E08B-353A-4B5A-AFE9-9F2BED5DDF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379" y="10210990"/>
            <a:ext cx="775242" cy="775242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6D146DD4-7DB8-4AEA-91AF-5F77C2E0AD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1306" y="7221068"/>
            <a:ext cx="753809" cy="8257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19353F98-6C4E-468C-A764-F11E46507C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9331" y="994392"/>
            <a:ext cx="748371" cy="1052943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B985BC7B-9F9C-472D-96D0-BE79F6A528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497" y="3080699"/>
            <a:ext cx="890537" cy="890537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BD0FF987-CC30-480F-AFA6-3A879FDC19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120" y="2133508"/>
            <a:ext cx="864684" cy="864684"/>
          </a:xfrm>
          <a:prstGeom prst="rect">
            <a:avLst/>
          </a:prstGeom>
        </p:spPr>
      </p:pic>
      <p:pic>
        <p:nvPicPr>
          <p:cNvPr id="75" name="Picture 74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891D34A7-F14D-4AC6-B0E4-F8257B0F07D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7623" y="5020588"/>
            <a:ext cx="746516" cy="91961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D165C7C-C4C2-4A9E-B071-55B5048F267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1691" y="6176749"/>
            <a:ext cx="801866" cy="89296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C49EEA2-6F0B-4CE9-B311-DC24ED0660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38" y="-3967"/>
            <a:ext cx="1179638" cy="832801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1A648C4E-55DC-48DF-A9AF-8F62D2CC41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9975960"/>
            <a:ext cx="817349" cy="817349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EA8353D0-474E-4CEB-8C4B-393BE73F462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3809" y="2997234"/>
            <a:ext cx="549406" cy="817349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DB11D133-A0E5-49C4-B4A2-A0B313A947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79" y="10978083"/>
            <a:ext cx="817349" cy="817349"/>
          </a:xfrm>
          <a:prstGeom prst="rect">
            <a:avLst/>
          </a:prstGeom>
        </p:spPr>
      </p:pic>
      <p:pic>
        <p:nvPicPr>
          <p:cNvPr id="59" name="Picture 58" descr="A picture containing text, dark, silhouette&#10;&#10;Description automatically generated">
            <a:extLst>
              <a:ext uri="{FF2B5EF4-FFF2-40B4-BE49-F238E27FC236}">
                <a16:creationId xmlns:a16="http://schemas.microsoft.com/office/drawing/2014/main" id="{E099D04F-21DC-434C-BCCD-FB2784CAEC1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4038584"/>
            <a:ext cx="761757" cy="817349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665DF5A2-D32A-44AA-BD00-E4A111FF3D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31" y="8973837"/>
            <a:ext cx="817349" cy="817349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1AE7004-D72B-463A-802C-6B303B0FC2B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671" y="5029624"/>
            <a:ext cx="701682" cy="722620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38C48AE2-1672-4051-AED6-AE92781A636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r="10032"/>
          <a:stretch/>
        </p:blipFill>
        <p:spPr>
          <a:xfrm>
            <a:off x="9199590" y="7029541"/>
            <a:ext cx="679763" cy="81734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F126F8C-F028-4230-90FC-F96CA179A9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5" y="6009987"/>
            <a:ext cx="817349" cy="817349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A205E838-1E9A-47BC-A395-E14C772B607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8064101"/>
            <a:ext cx="817349" cy="817349"/>
          </a:xfrm>
          <a:prstGeom prst="rect">
            <a:avLst/>
          </a:prstGeom>
        </p:spPr>
      </p:pic>
      <p:pic>
        <p:nvPicPr>
          <p:cNvPr id="65" name="Picture 6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0BF54B-F80B-4197-B14B-CAF5345D569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2162209"/>
            <a:ext cx="817349" cy="708698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30F82C14-7D9E-4995-9119-D6F7771F085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1186942"/>
            <a:ext cx="817349" cy="801576"/>
          </a:xfrm>
          <a:prstGeom prst="rect">
            <a:avLst/>
          </a:prstGeom>
        </p:spPr>
      </p:pic>
      <p:pic>
        <p:nvPicPr>
          <p:cNvPr id="78" name="Picture 77" descr="A picture containing icon&#10;&#10;Description automatically generated">
            <a:extLst>
              <a:ext uri="{FF2B5EF4-FFF2-40B4-BE49-F238E27FC236}">
                <a16:creationId xmlns:a16="http://schemas.microsoft.com/office/drawing/2014/main" id="{8B7A68ED-5571-4F27-9A18-CD4D56D8FA7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387" y="200325"/>
            <a:ext cx="890537" cy="7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18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20000-5A0D-4CE3-A556-4635E17B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5" y="249865"/>
            <a:ext cx="7797460" cy="110347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23D922-EE03-41B1-9D1B-A46389F060D0}"/>
              </a:ext>
            </a:extLst>
          </p:cNvPr>
          <p:cNvGrpSpPr/>
          <p:nvPr/>
        </p:nvGrpSpPr>
        <p:grpSpPr>
          <a:xfrm>
            <a:off x="2149642" y="2055674"/>
            <a:ext cx="6707006" cy="9723576"/>
            <a:chOff x="2149642" y="2055674"/>
            <a:chExt cx="6707006" cy="972357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5A1B85-53F1-4A19-99A7-95BEFA69E083}"/>
                </a:ext>
              </a:extLst>
            </p:cNvPr>
            <p:cNvGrpSpPr/>
            <p:nvPr/>
          </p:nvGrpSpPr>
          <p:grpSpPr>
            <a:xfrm>
              <a:off x="2149642" y="2055674"/>
              <a:ext cx="6707006" cy="9695168"/>
              <a:chOff x="2149642" y="2055674"/>
              <a:chExt cx="6707006" cy="9695168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CF65BC0-7DFA-4AD8-BA7F-CD874C455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9642" y="2055674"/>
                <a:ext cx="6707006" cy="9695168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18815E-B5E6-45A2-92A5-5B6DD8AB630C}"/>
                  </a:ext>
                </a:extLst>
              </p:cNvPr>
              <p:cNvSpPr txBox="1"/>
              <p:nvPr/>
            </p:nvSpPr>
            <p:spPr>
              <a:xfrm>
                <a:off x="2726047" y="2830126"/>
                <a:ext cx="52308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>
                    <a:latin typeface="Comic Sans MS" panose="030F0702030302020204" pitchFamily="66" charset="0"/>
                  </a:rPr>
                  <a:t>WRITE CHARACTER NAME HERE.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5A00CA-CEEA-4E07-80E6-FA6D3492186B}"/>
                  </a:ext>
                </a:extLst>
              </p:cNvPr>
              <p:cNvSpPr txBox="1"/>
              <p:nvPr/>
            </p:nvSpPr>
            <p:spPr>
              <a:xfrm>
                <a:off x="3079547" y="9608456"/>
                <a:ext cx="487733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Comic Sans MS" panose="030F0702030302020204" pitchFamily="66" charset="0"/>
                  </a:rPr>
                  <a:t>DESCRIBE HERE HOW THIS CHARACTER HELPS YOU.</a:t>
                </a:r>
              </a:p>
            </p:txBody>
          </p:sp>
        </p:grp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AFC4898-AC1B-492F-AFDD-71E9F2855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28" name="Picture 27" descr="A white bird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A86529F-F728-4297-9CFF-D14B3236D3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5049" y="9606358"/>
            <a:ext cx="1100650" cy="812144"/>
          </a:xfrm>
          <a:prstGeom prst="rect">
            <a:avLst/>
          </a:prstGeom>
        </p:spPr>
      </p:pic>
      <p:pic>
        <p:nvPicPr>
          <p:cNvPr id="29" name="Picture 28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FB8FCDE1-490B-4598-B280-478C1334E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2065991"/>
            <a:ext cx="791923" cy="798053"/>
          </a:xfrm>
          <a:prstGeom prst="rect">
            <a:avLst/>
          </a:prstGeom>
        </p:spPr>
      </p:pic>
      <p:pic>
        <p:nvPicPr>
          <p:cNvPr id="30" name="Picture 29" descr="Logo&#10;&#10;Description automatically generated with low confidence">
            <a:extLst>
              <a:ext uri="{FF2B5EF4-FFF2-40B4-BE49-F238E27FC236}">
                <a16:creationId xmlns:a16="http://schemas.microsoft.com/office/drawing/2014/main" id="{CED2E532-614F-4DBC-938A-C32A3F041E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6504" y="6189365"/>
            <a:ext cx="1247554" cy="1222627"/>
          </a:xfrm>
          <a:prstGeom prst="rect">
            <a:avLst/>
          </a:prstGeom>
        </p:spPr>
      </p:pic>
      <p:pic>
        <p:nvPicPr>
          <p:cNvPr id="31" name="Picture 30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816EA3D9-6B6E-4458-84D1-D2D686DE11B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002617" y="5177020"/>
            <a:ext cx="1927865" cy="1020325"/>
          </a:xfrm>
          <a:prstGeom prst="rect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F6EC35CB-36C3-4276-BDF9-E5BD21C479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95354" y="7452079"/>
            <a:ext cx="1458019" cy="1149755"/>
          </a:xfrm>
          <a:prstGeom prst="rect">
            <a:avLst/>
          </a:prstGeom>
        </p:spPr>
      </p:pic>
      <p:pic>
        <p:nvPicPr>
          <p:cNvPr id="33" name="Picture 32" descr="Icon&#10;&#10;Description automatically generated with medium confidence">
            <a:extLst>
              <a:ext uri="{FF2B5EF4-FFF2-40B4-BE49-F238E27FC236}">
                <a16:creationId xmlns:a16="http://schemas.microsoft.com/office/drawing/2014/main" id="{F223C2F6-C35E-4B61-952E-A61A71807D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720" y="2946011"/>
            <a:ext cx="1164016" cy="1164016"/>
          </a:xfrm>
          <a:prstGeom prst="rect">
            <a:avLst/>
          </a:prstGeom>
        </p:spPr>
      </p:pic>
      <p:pic>
        <p:nvPicPr>
          <p:cNvPr id="34" name="Picture 33" descr="Icon&#10;&#10;Description automatically generated with medium confidence">
            <a:extLst>
              <a:ext uri="{FF2B5EF4-FFF2-40B4-BE49-F238E27FC236}">
                <a16:creationId xmlns:a16="http://schemas.microsoft.com/office/drawing/2014/main" id="{01935C66-7839-45CE-B833-160A4AFE1D5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784" y="11570471"/>
            <a:ext cx="801171" cy="80117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FDAE9326-81F5-47D0-8556-7EE63AF127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486" y="51322"/>
            <a:ext cx="934003" cy="934003"/>
          </a:xfrm>
          <a:prstGeom prst="rect">
            <a:avLst/>
          </a:prstGeom>
        </p:spPr>
      </p:pic>
      <p:pic>
        <p:nvPicPr>
          <p:cNvPr id="36" name="Picture 35" descr="A cross in the dark&#10;&#10;Description automatically generated with low confidence">
            <a:extLst>
              <a:ext uri="{FF2B5EF4-FFF2-40B4-BE49-F238E27FC236}">
                <a16:creationId xmlns:a16="http://schemas.microsoft.com/office/drawing/2014/main" id="{E7D50682-1D64-4B03-96B6-EA29E215C74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4164" y="8758505"/>
            <a:ext cx="1247553" cy="722877"/>
          </a:xfrm>
          <a:prstGeom prst="rect">
            <a:avLst/>
          </a:prstGeom>
        </p:spPr>
      </p:pic>
      <p:pic>
        <p:nvPicPr>
          <p:cNvPr id="37" name="Picture 3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52863AF-5994-4DBA-9EFE-08B09839C74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0388" y="997899"/>
            <a:ext cx="527411" cy="932980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66AC76ED-6603-4F3E-8EE7-020856AA6F9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2422" y="10448399"/>
            <a:ext cx="720353" cy="1037284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C893137A-A8EF-4C9F-8DB3-F0D2BE48B13A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64166" y="4309719"/>
            <a:ext cx="1195641" cy="881064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1558CDF5-9EC7-454B-92EF-5B4D7B7C0CF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10183662"/>
            <a:ext cx="964502" cy="865338"/>
          </a:xfrm>
          <a:prstGeom prst="rect">
            <a:avLst/>
          </a:prstGeom>
        </p:spPr>
      </p:pic>
      <p:pic>
        <p:nvPicPr>
          <p:cNvPr id="40" name="Picture 39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F4C1B87A-5D74-44F3-9932-D942024DC1A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969" y="5818106"/>
            <a:ext cx="858029" cy="994810"/>
          </a:xfrm>
          <a:prstGeom prst="rect">
            <a:avLst/>
          </a:prstGeom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2C887E98-454A-4959-8592-9DA7E5DCAC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68" y="8060770"/>
            <a:ext cx="856682" cy="856682"/>
          </a:xfrm>
          <a:prstGeom prst="rect">
            <a:avLst/>
          </a:prstGeom>
        </p:spPr>
      </p:pic>
      <p:pic>
        <p:nvPicPr>
          <p:cNvPr id="42" name="Picture 41" descr="A picture containing text&#10;&#10;Description automatically generated">
            <a:extLst>
              <a:ext uri="{FF2B5EF4-FFF2-40B4-BE49-F238E27FC236}">
                <a16:creationId xmlns:a16="http://schemas.microsoft.com/office/drawing/2014/main" id="{B0534DC0-8595-495E-96B5-198B7D0F67D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4245" y="6904980"/>
            <a:ext cx="1163748" cy="1086860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2BFA57A7-4700-4856-AD00-4A70768F521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/>
          <a:stretch/>
        </p:blipFill>
        <p:spPr>
          <a:xfrm>
            <a:off x="9295321" y="11196680"/>
            <a:ext cx="902681" cy="94301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C684525-216C-492C-982A-1991CEFB39C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8939244"/>
            <a:ext cx="897578" cy="1222626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FB7AE76B-3404-4401-BE48-7280673D487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30" y="4787434"/>
            <a:ext cx="929660" cy="929660"/>
          </a:xfrm>
          <a:prstGeom prst="rect">
            <a:avLst/>
          </a:prstGeom>
        </p:spPr>
      </p:pic>
      <p:pic>
        <p:nvPicPr>
          <p:cNvPr id="46" name="Picture 4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0A5FF0A-FEB5-4F50-A37E-9B86208D30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993035"/>
            <a:ext cx="737153" cy="737153"/>
          </a:xfrm>
          <a:prstGeom prst="rect">
            <a:avLst/>
          </a:prstGeom>
        </p:spPr>
      </p:pic>
      <p:pic>
        <p:nvPicPr>
          <p:cNvPr id="47" name="Picture 46" descr="Shape, arrow&#10;&#10;Description automatically generated">
            <a:extLst>
              <a:ext uri="{FF2B5EF4-FFF2-40B4-BE49-F238E27FC236}">
                <a16:creationId xmlns:a16="http://schemas.microsoft.com/office/drawing/2014/main" id="{42BED365-6EDA-4FF5-AAAC-E370EDC31AC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8674" y="2763830"/>
            <a:ext cx="1222521" cy="1054656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5716581E-BF86-4AC3-B057-959A0565D0F5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756" y="-175633"/>
            <a:ext cx="990600" cy="963828"/>
          </a:xfrm>
          <a:prstGeom prst="rect">
            <a:avLst/>
          </a:prstGeom>
        </p:spPr>
      </p:pic>
      <p:pic>
        <p:nvPicPr>
          <p:cNvPr id="50" name="Picture 49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5E80E3F0-2177-4A9F-A5E6-6C4087BB0C1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5321" y="931285"/>
            <a:ext cx="897578" cy="908392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61C04D08-2272-41BD-836C-A9AC66FE9624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441" y="2030130"/>
            <a:ext cx="609600" cy="70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59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F775C-24B7-4595-ADBA-8CDB631F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0" y="260684"/>
            <a:ext cx="7803556" cy="1122370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4DDE61-724A-4950-AF22-A3A8E5714B4E}"/>
              </a:ext>
            </a:extLst>
          </p:cNvPr>
          <p:cNvGrpSpPr/>
          <p:nvPr/>
        </p:nvGrpSpPr>
        <p:grpSpPr>
          <a:xfrm>
            <a:off x="2149642" y="2069432"/>
            <a:ext cx="6701085" cy="9709818"/>
            <a:chOff x="2149642" y="2069432"/>
            <a:chExt cx="6701085" cy="97098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E042AB-DD74-4008-A53D-B514DC6DC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9642" y="2069432"/>
              <a:ext cx="6701085" cy="969264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4D75AD-C714-463D-B1B1-92272995CAD0}"/>
                </a:ext>
              </a:extLst>
            </p:cNvPr>
            <p:cNvSpPr txBox="1"/>
            <p:nvPr/>
          </p:nvSpPr>
          <p:spPr>
            <a:xfrm>
              <a:off x="2726047" y="2830126"/>
              <a:ext cx="52308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Comic Sans MS" panose="030F0702030302020204" pitchFamily="66" charset="0"/>
                </a:rPr>
                <a:t>WRITE CHARACTER NAME HERE.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FABED06-07ED-43A4-BDE5-A04E97150746}"/>
                </a:ext>
              </a:extLst>
            </p:cNvPr>
            <p:cNvSpPr txBox="1"/>
            <p:nvPr/>
          </p:nvSpPr>
          <p:spPr>
            <a:xfrm>
              <a:off x="3148682" y="9608456"/>
              <a:ext cx="48082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</a:rPr>
                <a:t>DESCRIBE HERE HOW THIS CHARACTER CAUSES YOU PROBLEMS.</a:t>
              </a:r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FA3D6BD1-1374-4D77-9220-F3E18EA7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8200" y="11523196"/>
              <a:ext cx="1743607" cy="256054"/>
            </a:xfrm>
            <a:prstGeom prst="rect">
              <a:avLst/>
            </a:prstGeom>
          </p:spPr>
        </p:pic>
      </p:grpSp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BDE54BC4-532A-4056-A84D-16F346D3E0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8379" y="9248701"/>
            <a:ext cx="750870" cy="800792"/>
          </a:xfrm>
          <a:prstGeom prst="rect">
            <a:avLst/>
          </a:prstGeom>
        </p:spPr>
      </p:pic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A681C2D9-1C41-444E-A72D-FB1A234857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93850" y="11147729"/>
            <a:ext cx="770713" cy="919209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64548840-CBDA-4832-958E-38D5890FD8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87173" y="8253100"/>
            <a:ext cx="1052943" cy="892967"/>
          </a:xfrm>
          <a:prstGeom prst="rect">
            <a:avLst/>
          </a:prstGeom>
        </p:spPr>
      </p:pic>
      <p:pic>
        <p:nvPicPr>
          <p:cNvPr id="69" name="Picture 68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FDE12282-8861-4D22-832A-4085E89025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7456" y="4065158"/>
            <a:ext cx="728256" cy="881743"/>
          </a:xfrm>
          <a:prstGeom prst="rect">
            <a:avLst/>
          </a:prstGeom>
        </p:spPr>
      </p:pic>
      <p:pic>
        <p:nvPicPr>
          <p:cNvPr id="70" name="Picture 69" descr="Icon&#10;&#10;Description automatically generated">
            <a:extLst>
              <a:ext uri="{FF2B5EF4-FFF2-40B4-BE49-F238E27FC236}">
                <a16:creationId xmlns:a16="http://schemas.microsoft.com/office/drawing/2014/main" id="{BE94E08B-353A-4B5A-AFE9-9F2BED5DDF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379" y="10210990"/>
            <a:ext cx="775242" cy="775242"/>
          </a:xfrm>
          <a:prstGeom prst="rect">
            <a:avLst/>
          </a:prstGeom>
        </p:spPr>
      </p:pic>
      <p:pic>
        <p:nvPicPr>
          <p:cNvPr id="71" name="Picture 70" descr="Icon&#10;&#10;Description automatically generated">
            <a:extLst>
              <a:ext uri="{FF2B5EF4-FFF2-40B4-BE49-F238E27FC236}">
                <a16:creationId xmlns:a16="http://schemas.microsoft.com/office/drawing/2014/main" id="{6D146DD4-7DB8-4AEA-91AF-5F77C2E0ADC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1306" y="7221068"/>
            <a:ext cx="753809" cy="825779"/>
          </a:xfrm>
          <a:prstGeom prst="rect">
            <a:avLst/>
          </a:prstGeom>
        </p:spPr>
      </p:pic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19353F98-6C4E-468C-A764-F11E46507C2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09331" y="994392"/>
            <a:ext cx="748371" cy="1052943"/>
          </a:xfrm>
          <a:prstGeom prst="rect">
            <a:avLst/>
          </a:prstGeom>
        </p:spPr>
      </p:pic>
      <p:pic>
        <p:nvPicPr>
          <p:cNvPr id="73" name="Picture 72" descr="Icon&#10;&#10;Description automatically generated">
            <a:extLst>
              <a:ext uri="{FF2B5EF4-FFF2-40B4-BE49-F238E27FC236}">
                <a16:creationId xmlns:a16="http://schemas.microsoft.com/office/drawing/2014/main" id="{B985BC7B-9F9C-472D-96D0-BE79F6A528A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497" y="3080699"/>
            <a:ext cx="890537" cy="890537"/>
          </a:xfrm>
          <a:prstGeom prst="rect">
            <a:avLst/>
          </a:prstGeom>
        </p:spPr>
      </p:pic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BD0FF987-CC30-480F-AFA6-3A879FDC197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120" y="2133508"/>
            <a:ext cx="864684" cy="864684"/>
          </a:xfrm>
          <a:prstGeom prst="rect">
            <a:avLst/>
          </a:prstGeom>
        </p:spPr>
      </p:pic>
      <p:pic>
        <p:nvPicPr>
          <p:cNvPr id="75" name="Picture 74" descr="A picture containing silhouette, light&#10;&#10;Description automatically generated">
            <a:extLst>
              <a:ext uri="{FF2B5EF4-FFF2-40B4-BE49-F238E27FC236}">
                <a16:creationId xmlns:a16="http://schemas.microsoft.com/office/drawing/2014/main" id="{891D34A7-F14D-4AC6-B0E4-F8257B0F07D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97623" y="5020588"/>
            <a:ext cx="746516" cy="91961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D165C7C-C4C2-4A9E-B071-55B5048F267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61691" y="6176749"/>
            <a:ext cx="801866" cy="89296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C49EEA2-6F0B-4CE9-B311-DC24ED06605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938" y="-3967"/>
            <a:ext cx="1179638" cy="832801"/>
          </a:xfrm>
          <a:prstGeom prst="rect">
            <a:avLst/>
          </a:prstGeom>
        </p:spPr>
      </p:pic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1A648C4E-55DC-48DF-A9AF-8F62D2CC41C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9975960"/>
            <a:ext cx="817349" cy="817349"/>
          </a:xfrm>
          <a:prstGeom prst="rect">
            <a:avLst/>
          </a:prstGeom>
        </p:spPr>
      </p:pic>
      <p:pic>
        <p:nvPicPr>
          <p:cNvPr id="57" name="Picture 56" descr="Icon&#10;&#10;Description automatically generated">
            <a:extLst>
              <a:ext uri="{FF2B5EF4-FFF2-40B4-BE49-F238E27FC236}">
                <a16:creationId xmlns:a16="http://schemas.microsoft.com/office/drawing/2014/main" id="{EA8353D0-474E-4CEB-8C4B-393BE73F4624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3809" y="2997234"/>
            <a:ext cx="549406" cy="817349"/>
          </a:xfrm>
          <a:prstGeom prst="rect">
            <a:avLst/>
          </a:prstGeom>
        </p:spPr>
      </p:pic>
      <p:pic>
        <p:nvPicPr>
          <p:cNvPr id="58" name="Picture 57" descr="Icon&#10;&#10;Description automatically generated">
            <a:extLst>
              <a:ext uri="{FF2B5EF4-FFF2-40B4-BE49-F238E27FC236}">
                <a16:creationId xmlns:a16="http://schemas.microsoft.com/office/drawing/2014/main" id="{DB11D133-A0E5-49C4-B4A2-A0B313A947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779" y="10978083"/>
            <a:ext cx="817349" cy="817349"/>
          </a:xfrm>
          <a:prstGeom prst="rect">
            <a:avLst/>
          </a:prstGeom>
        </p:spPr>
      </p:pic>
      <p:pic>
        <p:nvPicPr>
          <p:cNvPr id="59" name="Picture 58" descr="A picture containing text, dark, silhouette&#10;&#10;Description automatically generated">
            <a:extLst>
              <a:ext uri="{FF2B5EF4-FFF2-40B4-BE49-F238E27FC236}">
                <a16:creationId xmlns:a16="http://schemas.microsoft.com/office/drawing/2014/main" id="{E099D04F-21DC-434C-BCCD-FB2784CAEC1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4038584"/>
            <a:ext cx="761757" cy="817349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extLst>
              <a:ext uri="{FF2B5EF4-FFF2-40B4-BE49-F238E27FC236}">
                <a16:creationId xmlns:a16="http://schemas.microsoft.com/office/drawing/2014/main" id="{665DF5A2-D32A-44AA-BD00-E4A111FF3D3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31" y="8973837"/>
            <a:ext cx="817349" cy="817349"/>
          </a:xfrm>
          <a:prstGeom prst="rect">
            <a:avLst/>
          </a:prstGeom>
        </p:spPr>
      </p:pic>
      <p:pic>
        <p:nvPicPr>
          <p:cNvPr id="61" name="Picture 60" descr="Icon&#10;&#10;Description automatically generated">
            <a:extLst>
              <a:ext uri="{FF2B5EF4-FFF2-40B4-BE49-F238E27FC236}">
                <a16:creationId xmlns:a16="http://schemas.microsoft.com/office/drawing/2014/main" id="{51AE7004-D72B-463A-802C-6B303B0FC2BA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7671" y="5029624"/>
            <a:ext cx="701682" cy="722620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38C48AE2-1672-4051-AED6-AE92781A636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r="10032"/>
          <a:stretch/>
        </p:blipFill>
        <p:spPr>
          <a:xfrm>
            <a:off x="9199590" y="7029541"/>
            <a:ext cx="679763" cy="817349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EF126F8C-F028-4230-90FC-F96CA179A9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5" y="6009987"/>
            <a:ext cx="817349" cy="817349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extLst>
              <a:ext uri="{FF2B5EF4-FFF2-40B4-BE49-F238E27FC236}">
                <a16:creationId xmlns:a16="http://schemas.microsoft.com/office/drawing/2014/main" id="{A205E838-1E9A-47BC-A395-E14C772B607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5" y="8064101"/>
            <a:ext cx="817349" cy="817349"/>
          </a:xfrm>
          <a:prstGeom prst="rect">
            <a:avLst/>
          </a:prstGeom>
        </p:spPr>
      </p:pic>
      <p:pic>
        <p:nvPicPr>
          <p:cNvPr id="65" name="Picture 6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F0BF54B-F80B-4197-B14B-CAF5345D569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2162209"/>
            <a:ext cx="817349" cy="708698"/>
          </a:xfrm>
          <a:prstGeom prst="rect">
            <a:avLst/>
          </a:prstGeom>
        </p:spPr>
      </p:pic>
      <p:pic>
        <p:nvPicPr>
          <p:cNvPr id="77" name="Picture 76" descr="Icon&#10;&#10;Description automatically generated">
            <a:extLst>
              <a:ext uri="{FF2B5EF4-FFF2-40B4-BE49-F238E27FC236}">
                <a16:creationId xmlns:a16="http://schemas.microsoft.com/office/drawing/2014/main" id="{30F82C14-7D9E-4995-9119-D6F7771F085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9590" y="1186942"/>
            <a:ext cx="817349" cy="801576"/>
          </a:xfrm>
          <a:prstGeom prst="rect">
            <a:avLst/>
          </a:prstGeom>
        </p:spPr>
      </p:pic>
      <p:pic>
        <p:nvPicPr>
          <p:cNvPr id="78" name="Picture 77" descr="A picture containing icon&#10;&#10;Description automatically generated">
            <a:extLst>
              <a:ext uri="{FF2B5EF4-FFF2-40B4-BE49-F238E27FC236}">
                <a16:creationId xmlns:a16="http://schemas.microsoft.com/office/drawing/2014/main" id="{8B7A68ED-5571-4F27-9A18-CD4D56D8FA77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387" y="200325"/>
            <a:ext cx="890537" cy="7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16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69058</TotalTime>
  <Words>432</Words>
  <Application>Microsoft Office PowerPoint</Application>
  <PresentationFormat>Custom</PresentationFormat>
  <Paragraphs>64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Joel</dc:creator>
  <cp:lastModifiedBy>Joel Shaul</cp:lastModifiedBy>
  <cp:revision>1243</cp:revision>
  <cp:lastPrinted>2022-02-23T15:19:27Z</cp:lastPrinted>
  <dcterms:created xsi:type="dcterms:W3CDTF">2011-01-09T17:01:54Z</dcterms:created>
  <dcterms:modified xsi:type="dcterms:W3CDTF">2022-03-03T14:41:41Z</dcterms:modified>
</cp:coreProperties>
</file>