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42" r:id="rId2"/>
    <p:sldId id="721" r:id="rId3"/>
    <p:sldId id="722" r:id="rId4"/>
    <p:sldId id="723" r:id="rId5"/>
    <p:sldId id="724" r:id="rId6"/>
    <p:sldId id="683" r:id="rId7"/>
    <p:sldId id="685" r:id="rId8"/>
    <p:sldId id="690" r:id="rId9"/>
    <p:sldId id="691" r:id="rId10"/>
    <p:sldId id="692" r:id="rId11"/>
    <p:sldId id="693" r:id="rId12"/>
    <p:sldId id="694" r:id="rId13"/>
    <p:sldId id="695" r:id="rId14"/>
    <p:sldId id="696" r:id="rId15"/>
    <p:sldId id="697" r:id="rId16"/>
    <p:sldId id="698" r:id="rId17"/>
    <p:sldId id="699" r:id="rId18"/>
    <p:sldId id="700" r:id="rId19"/>
    <p:sldId id="701" r:id="rId20"/>
    <p:sldId id="702" r:id="rId21"/>
    <p:sldId id="703" r:id="rId22"/>
    <p:sldId id="704" r:id="rId23"/>
    <p:sldId id="705" r:id="rId24"/>
    <p:sldId id="706" r:id="rId25"/>
    <p:sldId id="707" r:id="rId26"/>
    <p:sldId id="708" r:id="rId27"/>
    <p:sldId id="709" r:id="rId28"/>
    <p:sldId id="710" r:id="rId29"/>
    <p:sldId id="711" r:id="rId30"/>
    <p:sldId id="687" r:id="rId31"/>
    <p:sldId id="689" r:id="rId32"/>
    <p:sldId id="712" r:id="rId33"/>
    <p:sldId id="713" r:id="rId34"/>
    <p:sldId id="714" r:id="rId35"/>
    <p:sldId id="715" r:id="rId36"/>
    <p:sldId id="716" r:id="rId37"/>
    <p:sldId id="717" r:id="rId38"/>
    <p:sldId id="718" r:id="rId39"/>
    <p:sldId id="719" r:id="rId40"/>
  </p:sldIdLst>
  <p:sldSz cx="9144000" cy="12192000"/>
  <p:notesSz cx="7099300" cy="93853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006C31"/>
    <a:srgbClr val="1DFF83"/>
    <a:srgbClr val="00EA6A"/>
    <a:srgbClr val="00F66F"/>
    <a:srgbClr val="69FFAD"/>
    <a:srgbClr val="00C85A"/>
    <a:srgbClr val="FFC5C5"/>
    <a:srgbClr val="920000"/>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65" autoAdjust="0"/>
    <p:restoredTop sz="94767" autoAdjust="0"/>
  </p:normalViewPr>
  <p:slideViewPr>
    <p:cSldViewPr>
      <p:cViewPr>
        <p:scale>
          <a:sx n="42" d="100"/>
          <a:sy n="42" d="100"/>
        </p:scale>
        <p:origin x="1560" y="60"/>
      </p:cViewPr>
      <p:guideLst>
        <p:guide orient="horz" pos="2560"/>
        <p:guide pos="2880"/>
      </p:guideLst>
    </p:cSldViewPr>
  </p:slideViewPr>
  <p:outlineViewPr>
    <p:cViewPr>
      <p:scale>
        <a:sx n="33" d="100"/>
        <a:sy n="33" d="100"/>
      </p:scale>
      <p:origin x="0" y="-1748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787" cy="469741"/>
          </a:xfrm>
          <a:prstGeom prst="rect">
            <a:avLst/>
          </a:prstGeom>
        </p:spPr>
        <p:txBody>
          <a:bodyPr vert="horz" lIns="91403" tIns="45702" rIns="91403" bIns="45702" rtlCol="0"/>
          <a:lstStyle>
            <a:lvl1pPr algn="l">
              <a:defRPr sz="1200"/>
            </a:lvl1pPr>
          </a:lstStyle>
          <a:p>
            <a:endParaRPr lang="en-US"/>
          </a:p>
        </p:txBody>
      </p:sp>
      <p:sp>
        <p:nvSpPr>
          <p:cNvPr id="3" name="Date Placeholder 2"/>
          <p:cNvSpPr>
            <a:spLocks noGrp="1"/>
          </p:cNvSpPr>
          <p:nvPr>
            <p:ph type="dt" sz="quarter" idx="1"/>
          </p:nvPr>
        </p:nvSpPr>
        <p:spPr>
          <a:xfrm>
            <a:off x="4020928" y="0"/>
            <a:ext cx="3076787" cy="469741"/>
          </a:xfrm>
          <a:prstGeom prst="rect">
            <a:avLst/>
          </a:prstGeom>
        </p:spPr>
        <p:txBody>
          <a:bodyPr vert="horz" lIns="91403" tIns="45702" rIns="91403" bIns="45702" rtlCol="0"/>
          <a:lstStyle>
            <a:lvl1pPr algn="r">
              <a:defRPr sz="1200"/>
            </a:lvl1pPr>
          </a:lstStyle>
          <a:p>
            <a:fld id="{6E518EB9-CD47-4650-A7EF-CF7C3C9C471A}" type="datetimeFigureOut">
              <a:rPr lang="en-US" smtClean="0"/>
              <a:t>3/10/2022</a:t>
            </a:fld>
            <a:endParaRPr lang="en-US"/>
          </a:p>
        </p:txBody>
      </p:sp>
      <p:sp>
        <p:nvSpPr>
          <p:cNvPr id="4" name="Footer Placeholder 3"/>
          <p:cNvSpPr>
            <a:spLocks noGrp="1"/>
          </p:cNvSpPr>
          <p:nvPr>
            <p:ph type="ftr" sz="quarter" idx="2"/>
          </p:nvPr>
        </p:nvSpPr>
        <p:spPr>
          <a:xfrm>
            <a:off x="1" y="8915559"/>
            <a:ext cx="3076787" cy="469741"/>
          </a:xfrm>
          <a:prstGeom prst="rect">
            <a:avLst/>
          </a:prstGeom>
        </p:spPr>
        <p:txBody>
          <a:bodyPr vert="horz" lIns="91403" tIns="45702" rIns="91403" bIns="45702" rtlCol="0" anchor="b"/>
          <a:lstStyle>
            <a:lvl1pPr algn="l">
              <a:defRPr sz="1200"/>
            </a:lvl1pPr>
          </a:lstStyle>
          <a:p>
            <a:endParaRPr lang="en-US"/>
          </a:p>
        </p:txBody>
      </p:sp>
      <p:sp>
        <p:nvSpPr>
          <p:cNvPr id="5" name="Slide Number Placeholder 4"/>
          <p:cNvSpPr>
            <a:spLocks noGrp="1"/>
          </p:cNvSpPr>
          <p:nvPr>
            <p:ph type="sldNum" sz="quarter" idx="3"/>
          </p:nvPr>
        </p:nvSpPr>
        <p:spPr>
          <a:xfrm>
            <a:off x="4020928" y="8915559"/>
            <a:ext cx="3076787" cy="469741"/>
          </a:xfrm>
          <a:prstGeom prst="rect">
            <a:avLst/>
          </a:prstGeom>
        </p:spPr>
        <p:txBody>
          <a:bodyPr vert="horz" lIns="91403" tIns="45702" rIns="91403" bIns="45702" rtlCol="0" anchor="b"/>
          <a:lstStyle>
            <a:lvl1pPr algn="r">
              <a:defRPr sz="1200"/>
            </a:lvl1pPr>
          </a:lstStyle>
          <a:p>
            <a:fld id="{2181973B-F456-426D-8AAC-3A41097D551B}" type="slidenum">
              <a:rPr lang="en-US" smtClean="0"/>
              <a:t>‹#›</a:t>
            </a:fld>
            <a:endParaRPr lang="en-US"/>
          </a:p>
        </p:txBody>
      </p:sp>
    </p:spTree>
    <p:extLst>
      <p:ext uri="{BB962C8B-B14F-4D97-AF65-F5344CB8AC3E}">
        <p14:creationId xmlns:p14="http://schemas.microsoft.com/office/powerpoint/2010/main" val="21615394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7T16:21:33.538"/>
    </inkml:context>
    <inkml:brush xml:id="br0">
      <inkml:brushProperty name="width" value="0.1" units="cm"/>
      <inkml:brushProperty name="height" value="0.1" units="cm"/>
      <inkml:brushProperty name="color" value="#AE198D"/>
      <inkml:brushProperty name="inkEffects" value="galaxy"/>
      <inkml:brushProperty name="anchorX" value="-5080"/>
      <inkml:brushProperty name="anchorY" value="-5080"/>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7T16:21:33.539"/>
    </inkml:context>
    <inkml:brush xml:id="br0">
      <inkml:brushProperty name="width" value="0.1" units="cm"/>
      <inkml:brushProperty name="height" value="0.1" units="cm"/>
      <inkml:brushProperty name="color" value="#AE198D"/>
      <inkml:brushProperty name="inkEffects" value="galaxy"/>
      <inkml:brushProperty name="anchorX" value="-5926.66699"/>
      <inkml:brushProperty name="anchorY" value="-5926.66699"/>
      <inkml:brushProperty name="scaleFactor" value="0.5"/>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7T16:21:33.540"/>
    </inkml:context>
    <inkml:brush xml:id="br0">
      <inkml:brushProperty name="width" value="0.1" units="cm"/>
      <inkml:brushProperty name="height" value="0.1" units="cm"/>
      <inkml:brushProperty name="color" value="#AE198D"/>
      <inkml:brushProperty name="inkEffects" value="galaxy"/>
      <inkml:brushProperty name="anchorX" value="-6773.3335"/>
      <inkml:brushProperty name="anchorY" value="-6773.3335"/>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7T16:21:33.541"/>
    </inkml:context>
    <inkml:brush xml:id="br0">
      <inkml:brushProperty name="width" value="0.1" units="cm"/>
      <inkml:brushProperty name="height" value="0.1" units="cm"/>
      <inkml:brushProperty name="color" value="#AE198D"/>
      <inkml:brushProperty name="inkEffects" value="galaxy"/>
      <inkml:brushProperty name="anchorX" value="-7620"/>
      <inkml:brushProperty name="anchorY" value="-7620"/>
      <inkml:brushProperty name="scaleFactor" value="0.5"/>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7T16:21:33.542"/>
    </inkml:context>
    <inkml:brush xml:id="br0">
      <inkml:brushProperty name="width" value="0.1" units="cm"/>
      <inkml:brushProperty name="height" value="0.1" units="cm"/>
      <inkml:brushProperty name="color" value="#AE198D"/>
      <inkml:brushProperty name="inkEffects" value="galaxy"/>
      <inkml:brushProperty name="anchorX" value="-8466.66699"/>
      <inkml:brushProperty name="anchorY" value="-8466.66699"/>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363" cy="469265"/>
          </a:xfrm>
          <a:prstGeom prst="rect">
            <a:avLst/>
          </a:prstGeom>
        </p:spPr>
        <p:txBody>
          <a:bodyPr vert="horz" lIns="94191" tIns="47095" rIns="94191" bIns="47095" rtlCol="0"/>
          <a:lstStyle>
            <a:lvl1pPr algn="l">
              <a:defRPr sz="1200"/>
            </a:lvl1pPr>
          </a:lstStyle>
          <a:p>
            <a:endParaRPr lang="en-US" dirty="0"/>
          </a:p>
        </p:txBody>
      </p:sp>
      <p:sp>
        <p:nvSpPr>
          <p:cNvPr id="3" name="Date Placeholder 2"/>
          <p:cNvSpPr>
            <a:spLocks noGrp="1"/>
          </p:cNvSpPr>
          <p:nvPr>
            <p:ph type="dt" idx="1"/>
          </p:nvPr>
        </p:nvSpPr>
        <p:spPr>
          <a:xfrm>
            <a:off x="4021295" y="0"/>
            <a:ext cx="3076363" cy="469265"/>
          </a:xfrm>
          <a:prstGeom prst="rect">
            <a:avLst/>
          </a:prstGeom>
        </p:spPr>
        <p:txBody>
          <a:bodyPr vert="horz" lIns="94191" tIns="47095" rIns="94191" bIns="47095" rtlCol="0"/>
          <a:lstStyle>
            <a:lvl1pPr algn="r">
              <a:defRPr sz="1200"/>
            </a:lvl1pPr>
          </a:lstStyle>
          <a:p>
            <a:fld id="{D1719FFA-AB20-4A25-B86F-0C4D67087829}" type="datetimeFigureOut">
              <a:rPr lang="en-US" smtClean="0"/>
              <a:pPr/>
              <a:t>3/10/2022</a:t>
            </a:fld>
            <a:endParaRPr lang="en-US" dirty="0"/>
          </a:p>
        </p:txBody>
      </p:sp>
      <p:sp>
        <p:nvSpPr>
          <p:cNvPr id="4" name="Slide Image Placeholder 3"/>
          <p:cNvSpPr>
            <a:spLocks noGrp="1" noRot="1" noChangeAspect="1"/>
          </p:cNvSpPr>
          <p:nvPr>
            <p:ph type="sldImg" idx="2"/>
          </p:nvPr>
        </p:nvSpPr>
        <p:spPr>
          <a:xfrm>
            <a:off x="2230438" y="704850"/>
            <a:ext cx="2638425" cy="3517900"/>
          </a:xfrm>
          <a:prstGeom prst="rect">
            <a:avLst/>
          </a:prstGeom>
          <a:noFill/>
          <a:ln w="12700">
            <a:solidFill>
              <a:prstClr val="black"/>
            </a:solidFill>
          </a:ln>
        </p:spPr>
        <p:txBody>
          <a:bodyPr vert="horz" lIns="94191" tIns="47095" rIns="94191" bIns="47095" rtlCol="0" anchor="ctr"/>
          <a:lstStyle/>
          <a:p>
            <a:endParaRPr lang="en-US" dirty="0"/>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1" tIns="47095" rIns="94191" bIns="470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4406"/>
            <a:ext cx="3076363" cy="469265"/>
          </a:xfrm>
          <a:prstGeom prst="rect">
            <a:avLst/>
          </a:prstGeom>
        </p:spPr>
        <p:txBody>
          <a:bodyPr vert="horz" lIns="94191" tIns="47095" rIns="94191" bIns="470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5" y="8914406"/>
            <a:ext cx="3076363" cy="469265"/>
          </a:xfrm>
          <a:prstGeom prst="rect">
            <a:avLst/>
          </a:prstGeom>
        </p:spPr>
        <p:txBody>
          <a:bodyPr vert="horz" lIns="94191" tIns="47095" rIns="94191" bIns="47095" rtlCol="0" anchor="b"/>
          <a:lstStyle>
            <a:lvl1pPr algn="r">
              <a:defRPr sz="1200"/>
            </a:lvl1pPr>
          </a:lstStyle>
          <a:p>
            <a:fld id="{0377B66E-6C5F-41BD-88B0-2B06ED640809}" type="slidenum">
              <a:rPr lang="en-US" smtClean="0"/>
              <a:pPr/>
              <a:t>‹#›</a:t>
            </a:fld>
            <a:endParaRPr lang="en-US" dirty="0"/>
          </a:p>
        </p:txBody>
      </p:sp>
    </p:spTree>
    <p:extLst>
      <p:ext uri="{BB962C8B-B14F-4D97-AF65-F5344CB8AC3E}">
        <p14:creationId xmlns:p14="http://schemas.microsoft.com/office/powerpoint/2010/main" val="420755853"/>
      </p:ext>
    </p:extLst>
  </p:cSld>
  <p:clrMap bg1="lt1" tx1="dk1" bg2="lt2" tx2="dk2" accent1="accent1" accent2="accent2" accent3="accent3" accent4="accent4" accent5="accent5" accent6="accent6" hlink="hlink" folHlink="folHlink"/>
  <p:notesStyle>
    <a:lvl1pPr marL="0" algn="l" defTabSz="914336" rtl="0" eaLnBrk="1" latinLnBrk="0" hangingPunct="1">
      <a:defRPr sz="1200" kern="1200">
        <a:solidFill>
          <a:schemeClr val="tx1"/>
        </a:solidFill>
        <a:latin typeface="+mn-lt"/>
        <a:ea typeface="+mn-ea"/>
        <a:cs typeface="+mn-cs"/>
      </a:defRPr>
    </a:lvl1pPr>
    <a:lvl2pPr marL="457168" algn="l" defTabSz="914336" rtl="0" eaLnBrk="1" latinLnBrk="0" hangingPunct="1">
      <a:defRPr sz="1200" kern="1200">
        <a:solidFill>
          <a:schemeClr val="tx1"/>
        </a:solidFill>
        <a:latin typeface="+mn-lt"/>
        <a:ea typeface="+mn-ea"/>
        <a:cs typeface="+mn-cs"/>
      </a:defRPr>
    </a:lvl2pPr>
    <a:lvl3pPr marL="914336" algn="l" defTabSz="914336" rtl="0" eaLnBrk="1" latinLnBrk="0" hangingPunct="1">
      <a:defRPr sz="1200" kern="1200">
        <a:solidFill>
          <a:schemeClr val="tx1"/>
        </a:solidFill>
        <a:latin typeface="+mn-lt"/>
        <a:ea typeface="+mn-ea"/>
        <a:cs typeface="+mn-cs"/>
      </a:defRPr>
    </a:lvl3pPr>
    <a:lvl4pPr marL="1371503" algn="l" defTabSz="914336" rtl="0" eaLnBrk="1" latinLnBrk="0" hangingPunct="1">
      <a:defRPr sz="1200" kern="1200">
        <a:solidFill>
          <a:schemeClr val="tx1"/>
        </a:solidFill>
        <a:latin typeface="+mn-lt"/>
        <a:ea typeface="+mn-ea"/>
        <a:cs typeface="+mn-cs"/>
      </a:defRPr>
    </a:lvl4pPr>
    <a:lvl5pPr marL="1828671" algn="l" defTabSz="914336" rtl="0" eaLnBrk="1" latinLnBrk="0" hangingPunct="1">
      <a:defRPr sz="1200" kern="1200">
        <a:solidFill>
          <a:schemeClr val="tx1"/>
        </a:solidFill>
        <a:latin typeface="+mn-lt"/>
        <a:ea typeface="+mn-ea"/>
        <a:cs typeface="+mn-cs"/>
      </a:defRPr>
    </a:lvl5pPr>
    <a:lvl6pPr marL="2285839" algn="l" defTabSz="914336" rtl="0" eaLnBrk="1" latinLnBrk="0" hangingPunct="1">
      <a:defRPr sz="1200" kern="1200">
        <a:solidFill>
          <a:schemeClr val="tx1"/>
        </a:solidFill>
        <a:latin typeface="+mn-lt"/>
        <a:ea typeface="+mn-ea"/>
        <a:cs typeface="+mn-cs"/>
      </a:defRPr>
    </a:lvl6pPr>
    <a:lvl7pPr marL="2743007" algn="l" defTabSz="914336" rtl="0" eaLnBrk="1" latinLnBrk="0" hangingPunct="1">
      <a:defRPr sz="1200" kern="1200">
        <a:solidFill>
          <a:schemeClr val="tx1"/>
        </a:solidFill>
        <a:latin typeface="+mn-lt"/>
        <a:ea typeface="+mn-ea"/>
        <a:cs typeface="+mn-cs"/>
      </a:defRPr>
    </a:lvl7pPr>
    <a:lvl8pPr marL="3200175" algn="l" defTabSz="914336" rtl="0" eaLnBrk="1" latinLnBrk="0" hangingPunct="1">
      <a:defRPr sz="1200" kern="1200">
        <a:solidFill>
          <a:schemeClr val="tx1"/>
        </a:solidFill>
        <a:latin typeface="+mn-lt"/>
        <a:ea typeface="+mn-ea"/>
        <a:cs typeface="+mn-cs"/>
      </a:defRPr>
    </a:lvl8pPr>
    <a:lvl9pPr marL="3657343" algn="l" defTabSz="91433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87450"/>
            <a:ext cx="7772400" cy="2613377"/>
          </a:xfrm>
        </p:spPr>
        <p:txBody>
          <a:bodyPr/>
          <a:lstStyle/>
          <a:p>
            <a:r>
              <a:rPr lang="en-US"/>
              <a:t>Click to edit Master title style</a:t>
            </a:r>
          </a:p>
        </p:txBody>
      </p:sp>
      <p:sp>
        <p:nvSpPr>
          <p:cNvPr id="3" name="Subtitle 2"/>
          <p:cNvSpPr>
            <a:spLocks noGrp="1"/>
          </p:cNvSpPr>
          <p:nvPr>
            <p:ph type="subTitle" idx="1"/>
          </p:nvPr>
        </p:nvSpPr>
        <p:spPr>
          <a:xfrm>
            <a:off x="1371600" y="6908800"/>
            <a:ext cx="6400800" cy="3115733"/>
          </a:xfrm>
        </p:spPr>
        <p:txBody>
          <a:bodyPr/>
          <a:lstStyle>
            <a:lvl1pPr marL="0" indent="0" algn="ctr">
              <a:buNone/>
              <a:defRPr>
                <a:solidFill>
                  <a:schemeClr val="tx1">
                    <a:tint val="75000"/>
                  </a:schemeClr>
                </a:solidFill>
              </a:defRPr>
            </a:lvl1pPr>
            <a:lvl2pPr marL="812733" indent="0" algn="ctr">
              <a:buNone/>
              <a:defRPr>
                <a:solidFill>
                  <a:schemeClr val="tx1">
                    <a:tint val="75000"/>
                  </a:schemeClr>
                </a:solidFill>
              </a:defRPr>
            </a:lvl2pPr>
            <a:lvl3pPr marL="1625466" indent="0" algn="ctr">
              <a:buNone/>
              <a:defRPr>
                <a:solidFill>
                  <a:schemeClr val="tx1">
                    <a:tint val="75000"/>
                  </a:schemeClr>
                </a:solidFill>
              </a:defRPr>
            </a:lvl3pPr>
            <a:lvl4pPr marL="2438198" indent="0" algn="ctr">
              <a:buNone/>
              <a:defRPr>
                <a:solidFill>
                  <a:schemeClr val="tx1">
                    <a:tint val="75000"/>
                  </a:schemeClr>
                </a:solidFill>
              </a:defRPr>
            </a:lvl4pPr>
            <a:lvl5pPr marL="3250930" indent="0" algn="ctr">
              <a:buNone/>
              <a:defRPr>
                <a:solidFill>
                  <a:schemeClr val="tx1">
                    <a:tint val="75000"/>
                  </a:schemeClr>
                </a:solidFill>
              </a:defRPr>
            </a:lvl5pPr>
            <a:lvl6pPr marL="4063663" indent="0" algn="ctr">
              <a:buNone/>
              <a:defRPr>
                <a:solidFill>
                  <a:schemeClr val="tx1">
                    <a:tint val="75000"/>
                  </a:schemeClr>
                </a:solidFill>
              </a:defRPr>
            </a:lvl6pPr>
            <a:lvl7pPr marL="4876396" indent="0" algn="ctr">
              <a:buNone/>
              <a:defRPr>
                <a:solidFill>
                  <a:schemeClr val="tx1">
                    <a:tint val="75000"/>
                  </a:schemeClr>
                </a:solidFill>
              </a:defRPr>
            </a:lvl7pPr>
            <a:lvl8pPr marL="5689129" indent="0" algn="ctr">
              <a:buNone/>
              <a:defRPr>
                <a:solidFill>
                  <a:schemeClr val="tx1">
                    <a:tint val="75000"/>
                  </a:schemeClr>
                </a:solidFill>
              </a:defRPr>
            </a:lvl8pPr>
            <a:lvl9pPr marL="65018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8274"/>
            <a:ext cx="2057400" cy="104027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88274"/>
            <a:ext cx="6019800" cy="104027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834495"/>
            <a:ext cx="7772400" cy="2421467"/>
          </a:xfrm>
        </p:spPr>
        <p:txBody>
          <a:bodyPr anchor="t"/>
          <a:lstStyle>
            <a:lvl1pPr algn="l">
              <a:defRPr sz="7111" b="1" cap="all"/>
            </a:lvl1pPr>
          </a:lstStyle>
          <a:p>
            <a:r>
              <a:rPr lang="en-US"/>
              <a:t>Click to edit Master title style</a:t>
            </a:r>
          </a:p>
        </p:txBody>
      </p:sp>
      <p:sp>
        <p:nvSpPr>
          <p:cNvPr id="3" name="Text Placeholder 2"/>
          <p:cNvSpPr>
            <a:spLocks noGrp="1"/>
          </p:cNvSpPr>
          <p:nvPr>
            <p:ph type="body" idx="1"/>
          </p:nvPr>
        </p:nvSpPr>
        <p:spPr>
          <a:xfrm>
            <a:off x="722313" y="5167517"/>
            <a:ext cx="7772400" cy="2666999"/>
          </a:xfrm>
        </p:spPr>
        <p:txBody>
          <a:bodyPr anchor="b"/>
          <a:lstStyle>
            <a:lvl1pPr marL="0" indent="0">
              <a:buNone/>
              <a:defRPr sz="3556">
                <a:solidFill>
                  <a:schemeClr val="tx1">
                    <a:tint val="75000"/>
                  </a:schemeClr>
                </a:solidFill>
              </a:defRPr>
            </a:lvl1pPr>
            <a:lvl2pPr marL="812733" indent="0">
              <a:buNone/>
              <a:defRPr sz="3200">
                <a:solidFill>
                  <a:schemeClr val="tx1">
                    <a:tint val="75000"/>
                  </a:schemeClr>
                </a:solidFill>
              </a:defRPr>
            </a:lvl2pPr>
            <a:lvl3pPr marL="1625466" indent="0">
              <a:buNone/>
              <a:defRPr sz="2844">
                <a:solidFill>
                  <a:schemeClr val="tx1">
                    <a:tint val="75000"/>
                  </a:schemeClr>
                </a:solidFill>
              </a:defRPr>
            </a:lvl3pPr>
            <a:lvl4pPr marL="2438198" indent="0">
              <a:buNone/>
              <a:defRPr sz="2489">
                <a:solidFill>
                  <a:schemeClr val="tx1">
                    <a:tint val="75000"/>
                  </a:schemeClr>
                </a:solidFill>
              </a:defRPr>
            </a:lvl4pPr>
            <a:lvl5pPr marL="3250930" indent="0">
              <a:buNone/>
              <a:defRPr sz="2489">
                <a:solidFill>
                  <a:schemeClr val="tx1">
                    <a:tint val="75000"/>
                  </a:schemeClr>
                </a:solidFill>
              </a:defRPr>
            </a:lvl5pPr>
            <a:lvl6pPr marL="4063663" indent="0">
              <a:buNone/>
              <a:defRPr sz="2489">
                <a:solidFill>
                  <a:schemeClr val="tx1">
                    <a:tint val="75000"/>
                  </a:schemeClr>
                </a:solidFill>
              </a:defRPr>
            </a:lvl6pPr>
            <a:lvl7pPr marL="4876396" indent="0">
              <a:buNone/>
              <a:defRPr sz="2489">
                <a:solidFill>
                  <a:schemeClr val="tx1">
                    <a:tint val="75000"/>
                  </a:schemeClr>
                </a:solidFill>
              </a:defRPr>
            </a:lvl7pPr>
            <a:lvl8pPr marL="5689129" indent="0">
              <a:buNone/>
              <a:defRPr sz="2489">
                <a:solidFill>
                  <a:schemeClr val="tx1">
                    <a:tint val="75000"/>
                  </a:schemeClr>
                </a:solidFill>
              </a:defRPr>
            </a:lvl8pPr>
            <a:lvl9pPr marL="6501861" indent="0">
              <a:buNone/>
              <a:defRPr sz="24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844826"/>
            <a:ext cx="4038600" cy="8046156"/>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844826"/>
            <a:ext cx="4038600" cy="8046156"/>
          </a:xfrm>
        </p:spPr>
        <p:txBody>
          <a:bodyPr/>
          <a:lstStyle>
            <a:lvl1pPr>
              <a:defRPr sz="4978"/>
            </a:lvl1pPr>
            <a:lvl2pPr>
              <a:defRPr sz="4267"/>
            </a:lvl2pPr>
            <a:lvl3pPr>
              <a:defRPr sz="3556"/>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2729092"/>
            <a:ext cx="4040188" cy="1137355"/>
          </a:xfrm>
        </p:spPr>
        <p:txBody>
          <a:bodyPr anchor="b"/>
          <a:lstStyle>
            <a:lvl1pPr marL="0" indent="0">
              <a:buNone/>
              <a:defRPr sz="4267" b="1"/>
            </a:lvl1pPr>
            <a:lvl2pPr marL="812733" indent="0">
              <a:buNone/>
              <a:defRPr sz="3556" b="1"/>
            </a:lvl2pPr>
            <a:lvl3pPr marL="1625466" indent="0">
              <a:buNone/>
              <a:defRPr sz="3200" b="1"/>
            </a:lvl3pPr>
            <a:lvl4pPr marL="2438198" indent="0">
              <a:buNone/>
              <a:defRPr sz="2844" b="1"/>
            </a:lvl4pPr>
            <a:lvl5pPr marL="3250930" indent="0">
              <a:buNone/>
              <a:defRPr sz="2844" b="1"/>
            </a:lvl5pPr>
            <a:lvl6pPr marL="4063663" indent="0">
              <a:buNone/>
              <a:defRPr sz="2844" b="1"/>
            </a:lvl6pPr>
            <a:lvl7pPr marL="4876396" indent="0">
              <a:buNone/>
              <a:defRPr sz="2844" b="1"/>
            </a:lvl7pPr>
            <a:lvl8pPr marL="5689129" indent="0">
              <a:buNone/>
              <a:defRPr sz="2844" b="1"/>
            </a:lvl8pPr>
            <a:lvl9pPr marL="6501861" indent="0">
              <a:buNone/>
              <a:defRPr sz="2844" b="1"/>
            </a:lvl9pPr>
          </a:lstStyle>
          <a:p>
            <a:pPr lvl="0"/>
            <a:r>
              <a:rPr lang="en-US"/>
              <a:t>Click to edit Master text styles</a:t>
            </a:r>
          </a:p>
        </p:txBody>
      </p:sp>
      <p:sp>
        <p:nvSpPr>
          <p:cNvPr id="4" name="Content Placeholder 3"/>
          <p:cNvSpPr>
            <a:spLocks noGrp="1"/>
          </p:cNvSpPr>
          <p:nvPr>
            <p:ph sz="half" idx="2"/>
          </p:nvPr>
        </p:nvSpPr>
        <p:spPr>
          <a:xfrm>
            <a:off x="457204" y="3866447"/>
            <a:ext cx="4040188" cy="7024512"/>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5" y="2729092"/>
            <a:ext cx="4041775" cy="1137355"/>
          </a:xfrm>
        </p:spPr>
        <p:txBody>
          <a:bodyPr anchor="b"/>
          <a:lstStyle>
            <a:lvl1pPr marL="0" indent="0">
              <a:buNone/>
              <a:defRPr sz="4267" b="1"/>
            </a:lvl1pPr>
            <a:lvl2pPr marL="812733" indent="0">
              <a:buNone/>
              <a:defRPr sz="3556" b="1"/>
            </a:lvl2pPr>
            <a:lvl3pPr marL="1625466" indent="0">
              <a:buNone/>
              <a:defRPr sz="3200" b="1"/>
            </a:lvl3pPr>
            <a:lvl4pPr marL="2438198" indent="0">
              <a:buNone/>
              <a:defRPr sz="2844" b="1"/>
            </a:lvl4pPr>
            <a:lvl5pPr marL="3250930" indent="0">
              <a:buNone/>
              <a:defRPr sz="2844" b="1"/>
            </a:lvl5pPr>
            <a:lvl6pPr marL="4063663" indent="0">
              <a:buNone/>
              <a:defRPr sz="2844" b="1"/>
            </a:lvl6pPr>
            <a:lvl7pPr marL="4876396" indent="0">
              <a:buNone/>
              <a:defRPr sz="2844" b="1"/>
            </a:lvl7pPr>
            <a:lvl8pPr marL="5689129" indent="0">
              <a:buNone/>
              <a:defRPr sz="2844" b="1"/>
            </a:lvl8pPr>
            <a:lvl9pPr marL="6501861" indent="0">
              <a:buNone/>
              <a:defRPr sz="2844" b="1"/>
            </a:lvl9pPr>
          </a:lstStyle>
          <a:p>
            <a:pPr lvl="0"/>
            <a:r>
              <a:rPr lang="en-US"/>
              <a:t>Click to edit Master text styles</a:t>
            </a:r>
          </a:p>
        </p:txBody>
      </p:sp>
      <p:sp>
        <p:nvSpPr>
          <p:cNvPr id="6" name="Content Placeholder 5"/>
          <p:cNvSpPr>
            <a:spLocks noGrp="1"/>
          </p:cNvSpPr>
          <p:nvPr>
            <p:ph sz="quarter" idx="4"/>
          </p:nvPr>
        </p:nvSpPr>
        <p:spPr>
          <a:xfrm>
            <a:off x="4645045" y="3866447"/>
            <a:ext cx="4041775" cy="7024512"/>
          </a:xfrm>
        </p:spPr>
        <p:txBody>
          <a:bodyPr/>
          <a:lstStyle>
            <a:lvl1pPr>
              <a:defRPr sz="4267"/>
            </a:lvl1pPr>
            <a:lvl2pPr>
              <a:defRPr sz="3556"/>
            </a:lvl2pPr>
            <a:lvl3pPr>
              <a:defRPr sz="3200"/>
            </a:lvl3pPr>
            <a:lvl4pPr>
              <a:defRPr sz="2844"/>
            </a:lvl4pPr>
            <a:lvl5pPr>
              <a:defRPr sz="2844"/>
            </a:lvl5pPr>
            <a:lvl6pPr>
              <a:defRPr sz="2844"/>
            </a:lvl6pPr>
            <a:lvl7pPr>
              <a:defRPr sz="2844"/>
            </a:lvl7pPr>
            <a:lvl8pPr>
              <a:defRPr sz="2844"/>
            </a:lvl8pPr>
            <a:lvl9pPr>
              <a:defRPr sz="2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485423"/>
            <a:ext cx="3008313" cy="2065867"/>
          </a:xfrm>
        </p:spPr>
        <p:txBody>
          <a:bodyPr anchor="b"/>
          <a:lstStyle>
            <a:lvl1pPr algn="l">
              <a:defRPr sz="3556" b="1"/>
            </a:lvl1pPr>
          </a:lstStyle>
          <a:p>
            <a:r>
              <a:rPr lang="en-US"/>
              <a:t>Click to edit Master title style</a:t>
            </a:r>
          </a:p>
        </p:txBody>
      </p:sp>
      <p:sp>
        <p:nvSpPr>
          <p:cNvPr id="3" name="Content Placeholder 2"/>
          <p:cNvSpPr>
            <a:spLocks noGrp="1"/>
          </p:cNvSpPr>
          <p:nvPr>
            <p:ph idx="1"/>
          </p:nvPr>
        </p:nvSpPr>
        <p:spPr>
          <a:xfrm>
            <a:off x="3575069" y="485450"/>
            <a:ext cx="5111751" cy="10405535"/>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8" y="2551317"/>
            <a:ext cx="3008313" cy="8339668"/>
          </a:xfrm>
        </p:spPr>
        <p:txBody>
          <a:bodyPr/>
          <a:lstStyle>
            <a:lvl1pPr marL="0" indent="0">
              <a:buNone/>
              <a:defRPr sz="2489"/>
            </a:lvl1pPr>
            <a:lvl2pPr marL="812733" indent="0">
              <a:buNone/>
              <a:defRPr sz="2133"/>
            </a:lvl2pPr>
            <a:lvl3pPr marL="1625466" indent="0">
              <a:buNone/>
              <a:defRPr sz="1777"/>
            </a:lvl3pPr>
            <a:lvl4pPr marL="2438198" indent="0">
              <a:buNone/>
              <a:defRPr sz="1600"/>
            </a:lvl4pPr>
            <a:lvl5pPr marL="3250930" indent="0">
              <a:buNone/>
              <a:defRPr sz="1600"/>
            </a:lvl5pPr>
            <a:lvl6pPr marL="4063663" indent="0">
              <a:buNone/>
              <a:defRPr sz="1600"/>
            </a:lvl6pPr>
            <a:lvl7pPr marL="4876396" indent="0">
              <a:buNone/>
              <a:defRPr sz="1600"/>
            </a:lvl7pPr>
            <a:lvl8pPr marL="5689129" indent="0">
              <a:buNone/>
              <a:defRPr sz="1600"/>
            </a:lvl8pPr>
            <a:lvl9pPr marL="650186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8534409"/>
            <a:ext cx="5486400" cy="1007535"/>
          </a:xfrm>
        </p:spPr>
        <p:txBody>
          <a:bodyPr anchor="b"/>
          <a:lstStyle>
            <a:lvl1pPr algn="l">
              <a:defRPr sz="3556" b="1"/>
            </a:lvl1pPr>
          </a:lstStyle>
          <a:p>
            <a:r>
              <a:rPr lang="en-US"/>
              <a:t>Click to edit Master title style</a:t>
            </a:r>
          </a:p>
        </p:txBody>
      </p:sp>
      <p:sp>
        <p:nvSpPr>
          <p:cNvPr id="3" name="Picture Placeholder 2"/>
          <p:cNvSpPr>
            <a:spLocks noGrp="1"/>
          </p:cNvSpPr>
          <p:nvPr>
            <p:ph type="pic" idx="1"/>
          </p:nvPr>
        </p:nvSpPr>
        <p:spPr>
          <a:xfrm>
            <a:off x="1792288" y="1089377"/>
            <a:ext cx="5486400" cy="7315200"/>
          </a:xfrm>
        </p:spPr>
        <p:txBody>
          <a:bodyPr/>
          <a:lstStyle>
            <a:lvl1pPr marL="0" indent="0">
              <a:buNone/>
              <a:defRPr sz="5690"/>
            </a:lvl1pPr>
            <a:lvl2pPr marL="812733" indent="0">
              <a:buNone/>
              <a:defRPr sz="4978"/>
            </a:lvl2pPr>
            <a:lvl3pPr marL="1625466" indent="0">
              <a:buNone/>
              <a:defRPr sz="4267"/>
            </a:lvl3pPr>
            <a:lvl4pPr marL="2438198" indent="0">
              <a:buNone/>
              <a:defRPr sz="3556"/>
            </a:lvl4pPr>
            <a:lvl5pPr marL="3250930" indent="0">
              <a:buNone/>
              <a:defRPr sz="3556"/>
            </a:lvl5pPr>
            <a:lvl6pPr marL="4063663" indent="0">
              <a:buNone/>
              <a:defRPr sz="3556"/>
            </a:lvl6pPr>
            <a:lvl7pPr marL="4876396" indent="0">
              <a:buNone/>
              <a:defRPr sz="3556"/>
            </a:lvl7pPr>
            <a:lvl8pPr marL="5689129" indent="0">
              <a:buNone/>
              <a:defRPr sz="3556"/>
            </a:lvl8pPr>
            <a:lvl9pPr marL="6501861" indent="0">
              <a:buNone/>
              <a:defRPr sz="3556"/>
            </a:lvl9pPr>
          </a:lstStyle>
          <a:p>
            <a:endParaRPr lang="en-US" dirty="0"/>
          </a:p>
        </p:txBody>
      </p:sp>
      <p:sp>
        <p:nvSpPr>
          <p:cNvPr id="4" name="Text Placeholder 3"/>
          <p:cNvSpPr>
            <a:spLocks noGrp="1"/>
          </p:cNvSpPr>
          <p:nvPr>
            <p:ph type="body" sz="half" idx="2"/>
          </p:nvPr>
        </p:nvSpPr>
        <p:spPr>
          <a:xfrm>
            <a:off x="1792288" y="9541944"/>
            <a:ext cx="5486400" cy="1430865"/>
          </a:xfrm>
        </p:spPr>
        <p:txBody>
          <a:bodyPr/>
          <a:lstStyle>
            <a:lvl1pPr marL="0" indent="0">
              <a:buNone/>
              <a:defRPr sz="2489"/>
            </a:lvl1pPr>
            <a:lvl2pPr marL="812733" indent="0">
              <a:buNone/>
              <a:defRPr sz="2133"/>
            </a:lvl2pPr>
            <a:lvl3pPr marL="1625466" indent="0">
              <a:buNone/>
              <a:defRPr sz="1777"/>
            </a:lvl3pPr>
            <a:lvl4pPr marL="2438198" indent="0">
              <a:buNone/>
              <a:defRPr sz="1600"/>
            </a:lvl4pPr>
            <a:lvl5pPr marL="3250930" indent="0">
              <a:buNone/>
              <a:defRPr sz="1600"/>
            </a:lvl5pPr>
            <a:lvl6pPr marL="4063663" indent="0">
              <a:buNone/>
              <a:defRPr sz="1600"/>
            </a:lvl6pPr>
            <a:lvl7pPr marL="4876396" indent="0">
              <a:buNone/>
              <a:defRPr sz="1600"/>
            </a:lvl7pPr>
            <a:lvl8pPr marL="5689129" indent="0">
              <a:buNone/>
              <a:defRPr sz="1600"/>
            </a:lvl8pPr>
            <a:lvl9pPr marL="6501861"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8245"/>
            <a:ext cx="8229600" cy="2032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457200" y="2844826"/>
            <a:ext cx="8229600" cy="8046156"/>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1300206"/>
            <a:ext cx="2133600" cy="649111"/>
          </a:xfrm>
          <a:prstGeom prst="rect">
            <a:avLst/>
          </a:prstGeom>
        </p:spPr>
        <p:txBody>
          <a:bodyPr vert="horz" lIns="91433" tIns="45717" rIns="91433" bIns="45717" rtlCol="0" anchor="ctr"/>
          <a:lstStyle>
            <a:lvl1pPr algn="l">
              <a:defRPr sz="2133">
                <a:solidFill>
                  <a:schemeClr val="tx1">
                    <a:tint val="75000"/>
                  </a:schemeClr>
                </a:solidFill>
              </a:defRPr>
            </a:lvl1pPr>
          </a:lstStyle>
          <a:p>
            <a:fld id="{1D8BD707-D9CF-40AE-B4C6-C98DA3205C09}" type="datetimeFigureOut">
              <a:rPr lang="en-US" smtClean="0"/>
              <a:pPr/>
              <a:t>3/10/2022</a:t>
            </a:fld>
            <a:endParaRPr lang="en-US" dirty="0"/>
          </a:p>
        </p:txBody>
      </p:sp>
      <p:sp>
        <p:nvSpPr>
          <p:cNvPr id="5" name="Footer Placeholder 4"/>
          <p:cNvSpPr>
            <a:spLocks noGrp="1"/>
          </p:cNvSpPr>
          <p:nvPr>
            <p:ph type="ftr" sz="quarter" idx="3"/>
          </p:nvPr>
        </p:nvSpPr>
        <p:spPr>
          <a:xfrm>
            <a:off x="3124200" y="11300206"/>
            <a:ext cx="2895600" cy="649111"/>
          </a:xfrm>
          <a:prstGeom prst="rect">
            <a:avLst/>
          </a:prstGeom>
        </p:spPr>
        <p:txBody>
          <a:bodyPr vert="horz" lIns="91433" tIns="45717" rIns="91433" bIns="45717" rtlCol="0" anchor="ctr"/>
          <a:lstStyle>
            <a:lvl1pPr algn="ctr">
              <a:defRPr sz="21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11300206"/>
            <a:ext cx="2133600" cy="649111"/>
          </a:xfrm>
          <a:prstGeom prst="rect">
            <a:avLst/>
          </a:prstGeom>
        </p:spPr>
        <p:txBody>
          <a:bodyPr vert="horz" lIns="91433" tIns="45717" rIns="91433" bIns="45717" rtlCol="0" anchor="ctr"/>
          <a:lstStyle>
            <a:lvl1pPr algn="r">
              <a:defRPr sz="2133">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625466" rtl="0" eaLnBrk="1" latinLnBrk="0" hangingPunct="1">
        <a:spcBef>
          <a:spcPct val="0"/>
        </a:spcBef>
        <a:buNone/>
        <a:defRPr sz="7822" kern="1200">
          <a:solidFill>
            <a:schemeClr val="tx1"/>
          </a:solidFill>
          <a:latin typeface="+mj-lt"/>
          <a:ea typeface="+mj-ea"/>
          <a:cs typeface="+mj-cs"/>
        </a:defRPr>
      </a:lvl1pPr>
    </p:titleStyle>
    <p:bodyStyle>
      <a:lvl1pPr marL="609551" indent="-609551" algn="l" defTabSz="1625466" rtl="0" eaLnBrk="1" latinLnBrk="0" hangingPunct="1">
        <a:spcBef>
          <a:spcPct val="20000"/>
        </a:spcBef>
        <a:buFont typeface="Arial" pitchFamily="34" charset="0"/>
        <a:buChar char="•"/>
        <a:defRPr sz="5690" kern="1200">
          <a:solidFill>
            <a:schemeClr val="tx1"/>
          </a:solidFill>
          <a:latin typeface="+mn-lt"/>
          <a:ea typeface="+mn-ea"/>
          <a:cs typeface="+mn-cs"/>
        </a:defRPr>
      </a:lvl1pPr>
      <a:lvl2pPr marL="1320692" indent="-507959" algn="l" defTabSz="1625466" rtl="0" eaLnBrk="1" latinLnBrk="0" hangingPunct="1">
        <a:spcBef>
          <a:spcPct val="20000"/>
        </a:spcBef>
        <a:buFont typeface="Arial" pitchFamily="34" charset="0"/>
        <a:buChar char="–"/>
        <a:defRPr sz="4978" kern="1200">
          <a:solidFill>
            <a:schemeClr val="tx1"/>
          </a:solidFill>
          <a:latin typeface="+mn-lt"/>
          <a:ea typeface="+mn-ea"/>
          <a:cs typeface="+mn-cs"/>
        </a:defRPr>
      </a:lvl2pPr>
      <a:lvl3pPr marL="2031832" indent="-406367" algn="l" defTabSz="1625466" rtl="0" eaLnBrk="1" latinLnBrk="0" hangingPunct="1">
        <a:spcBef>
          <a:spcPct val="20000"/>
        </a:spcBef>
        <a:buFont typeface="Arial" pitchFamily="34" charset="0"/>
        <a:buChar char="•"/>
        <a:defRPr sz="4267" kern="1200">
          <a:solidFill>
            <a:schemeClr val="tx1"/>
          </a:solidFill>
          <a:latin typeface="+mn-lt"/>
          <a:ea typeface="+mn-ea"/>
          <a:cs typeface="+mn-cs"/>
        </a:defRPr>
      </a:lvl3pPr>
      <a:lvl4pPr marL="2844563"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4pPr>
      <a:lvl5pPr marL="3657296"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5pPr>
      <a:lvl6pPr marL="4470029"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6pPr>
      <a:lvl7pPr marL="5282762"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7pPr>
      <a:lvl8pPr marL="6095495"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8pPr>
      <a:lvl9pPr marL="6908226" indent="-406367" algn="l" defTabSz="1625466" rtl="0" eaLnBrk="1" latinLnBrk="0" hangingPunct="1">
        <a:spcBef>
          <a:spcPct val="20000"/>
        </a:spcBef>
        <a:buFont typeface="Arial" pitchFamily="34" charset="0"/>
        <a:buChar char="•"/>
        <a:defRPr sz="3556" kern="1200">
          <a:solidFill>
            <a:schemeClr val="tx1"/>
          </a:solidFill>
          <a:latin typeface="+mn-lt"/>
          <a:ea typeface="+mn-ea"/>
          <a:cs typeface="+mn-cs"/>
        </a:defRPr>
      </a:lvl9pPr>
    </p:bodyStyle>
    <p:otherStyle>
      <a:defPPr>
        <a:defRPr lang="en-US"/>
      </a:defPPr>
      <a:lvl1pPr marL="0" algn="l" defTabSz="1625466" rtl="0" eaLnBrk="1" latinLnBrk="0" hangingPunct="1">
        <a:defRPr sz="3200" kern="1200">
          <a:solidFill>
            <a:schemeClr val="tx1"/>
          </a:solidFill>
          <a:latin typeface="+mn-lt"/>
          <a:ea typeface="+mn-ea"/>
          <a:cs typeface="+mn-cs"/>
        </a:defRPr>
      </a:lvl1pPr>
      <a:lvl2pPr marL="812733" algn="l" defTabSz="1625466" rtl="0" eaLnBrk="1" latinLnBrk="0" hangingPunct="1">
        <a:defRPr sz="3200" kern="1200">
          <a:solidFill>
            <a:schemeClr val="tx1"/>
          </a:solidFill>
          <a:latin typeface="+mn-lt"/>
          <a:ea typeface="+mn-ea"/>
          <a:cs typeface="+mn-cs"/>
        </a:defRPr>
      </a:lvl2pPr>
      <a:lvl3pPr marL="1625466" algn="l" defTabSz="1625466" rtl="0" eaLnBrk="1" latinLnBrk="0" hangingPunct="1">
        <a:defRPr sz="3200" kern="1200">
          <a:solidFill>
            <a:schemeClr val="tx1"/>
          </a:solidFill>
          <a:latin typeface="+mn-lt"/>
          <a:ea typeface="+mn-ea"/>
          <a:cs typeface="+mn-cs"/>
        </a:defRPr>
      </a:lvl3pPr>
      <a:lvl4pPr marL="2438198" algn="l" defTabSz="1625466" rtl="0" eaLnBrk="1" latinLnBrk="0" hangingPunct="1">
        <a:defRPr sz="3200" kern="1200">
          <a:solidFill>
            <a:schemeClr val="tx1"/>
          </a:solidFill>
          <a:latin typeface="+mn-lt"/>
          <a:ea typeface="+mn-ea"/>
          <a:cs typeface="+mn-cs"/>
        </a:defRPr>
      </a:lvl4pPr>
      <a:lvl5pPr marL="3250930" algn="l" defTabSz="1625466" rtl="0" eaLnBrk="1" latinLnBrk="0" hangingPunct="1">
        <a:defRPr sz="3200" kern="1200">
          <a:solidFill>
            <a:schemeClr val="tx1"/>
          </a:solidFill>
          <a:latin typeface="+mn-lt"/>
          <a:ea typeface="+mn-ea"/>
          <a:cs typeface="+mn-cs"/>
        </a:defRPr>
      </a:lvl5pPr>
      <a:lvl6pPr marL="4063663" algn="l" defTabSz="1625466" rtl="0" eaLnBrk="1" latinLnBrk="0" hangingPunct="1">
        <a:defRPr sz="3200" kern="1200">
          <a:solidFill>
            <a:schemeClr val="tx1"/>
          </a:solidFill>
          <a:latin typeface="+mn-lt"/>
          <a:ea typeface="+mn-ea"/>
          <a:cs typeface="+mn-cs"/>
        </a:defRPr>
      </a:lvl6pPr>
      <a:lvl7pPr marL="4876396" algn="l" defTabSz="1625466" rtl="0" eaLnBrk="1" latinLnBrk="0" hangingPunct="1">
        <a:defRPr sz="3200" kern="1200">
          <a:solidFill>
            <a:schemeClr val="tx1"/>
          </a:solidFill>
          <a:latin typeface="+mn-lt"/>
          <a:ea typeface="+mn-ea"/>
          <a:cs typeface="+mn-cs"/>
        </a:defRPr>
      </a:lvl7pPr>
      <a:lvl8pPr marL="5689129" algn="l" defTabSz="1625466" rtl="0" eaLnBrk="1" latinLnBrk="0" hangingPunct="1">
        <a:defRPr sz="3200" kern="1200">
          <a:solidFill>
            <a:schemeClr val="tx1"/>
          </a:solidFill>
          <a:latin typeface="+mn-lt"/>
          <a:ea typeface="+mn-ea"/>
          <a:cs typeface="+mn-cs"/>
        </a:defRPr>
      </a:lvl8pPr>
      <a:lvl9pPr marL="6501861" algn="l" defTabSz="1625466"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png"/><Relationship Id="rId3" Type="http://schemas.openxmlformats.org/officeDocument/2006/relationships/hyperlink" Target="https://autismteachingstrategies.com/autism-strategies/cognitive-behavioral-therapy-teaching-materials-for-children-with-high-functioning-autism-seven-engaging-activities-with-free-downloads/" TargetMode="External"/><Relationship Id="rId7" Type="http://schemas.openxmlformats.org/officeDocument/2006/relationships/image" Target="../media/image1.png"/><Relationship Id="rId12" Type="http://schemas.openxmlformats.org/officeDocument/2006/relationships/customXml" Target="../ink/ink4.xml"/><Relationship Id="rId2" Type="http://schemas.openxmlformats.org/officeDocument/2006/relationships/hyperlink" Target="https://autismteachingstrategies.com/uncategorized/problem-and-solution-cards-fast-and-fascinating-self-awareness-project-easily-completed-with-child-during-sessions/" TargetMode="Externa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3.png"/><Relationship Id="rId5" Type="http://schemas.openxmlformats.org/officeDocument/2006/relationships/hyperlink" Target="https://www.socialthinking.com/Products/superflex-social-town-citizens-discover-82-new-unthinkables" TargetMode="External"/><Relationship Id="rId15" Type="http://schemas.openxmlformats.org/officeDocument/2006/relationships/image" Target="../media/image5.png"/><Relationship Id="rId10" Type="http://schemas.openxmlformats.org/officeDocument/2006/relationships/customXml" Target="../ink/ink3.xml"/><Relationship Id="rId4" Type="http://schemas.openxmlformats.org/officeDocument/2006/relationships/hyperlink" Target="https://www.youtube.com/watch?v=af04iwPN6vI&amp;t=25s" TargetMode="External"/><Relationship Id="rId9" Type="http://schemas.openxmlformats.org/officeDocument/2006/relationships/image" Target="../media/image2.png"/><Relationship Id="rId14" Type="http://schemas.openxmlformats.org/officeDocument/2006/relationships/customXml" Target="../ink/ink5.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7.png"/><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8.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5" Type="http://schemas.openxmlformats.org/officeDocument/2006/relationships/image" Target="../media/image40.png"/><Relationship Id="rId10" Type="http://schemas.openxmlformats.org/officeDocument/2006/relationships/image" Target="../media/image36.png"/><Relationship Id="rId19" Type="http://schemas.openxmlformats.org/officeDocument/2006/relationships/image" Target="../media/image44.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464773-D55B-49F6-BE80-64159A0BE708}"/>
              </a:ext>
            </a:extLst>
          </p:cNvPr>
          <p:cNvSpPr txBox="1"/>
          <p:nvPr/>
        </p:nvSpPr>
        <p:spPr>
          <a:xfrm>
            <a:off x="609600" y="1989389"/>
            <a:ext cx="4532747" cy="10018127"/>
          </a:xfrm>
          <a:prstGeom prst="rect">
            <a:avLst/>
          </a:prstGeom>
          <a:noFill/>
        </p:spPr>
        <p:txBody>
          <a:bodyPr wrap="square" rtlCol="0">
            <a:spAutoFit/>
          </a:bodyPr>
          <a:lstStyle/>
          <a:p>
            <a:r>
              <a:rPr lang="en-US" sz="1300" dirty="0"/>
              <a:t>This card-making kit is a supplement or alternative to another free download, </a:t>
            </a:r>
            <a:r>
              <a:rPr lang="en-US" sz="1300" dirty="0">
                <a:hlinkClick r:id="rId2"/>
              </a:rPr>
              <a:t>Problem &amp; Solution Cards</a:t>
            </a:r>
            <a:r>
              <a:rPr lang="en-US" sz="1300" dirty="0"/>
              <a:t>. I designed that first kit for general use by mental health, speech and school behavior specialists. (Check it out for 48 additional drag-and-drop images if you need them.) </a:t>
            </a:r>
          </a:p>
          <a:p>
            <a:endParaRPr lang="en-US" sz="1300" dirty="0">
              <a:solidFill>
                <a:srgbClr val="FF0000"/>
              </a:solidFill>
            </a:endParaRPr>
          </a:p>
          <a:p>
            <a:r>
              <a:rPr lang="en-US" sz="1300" dirty="0"/>
              <a:t>This CBT Variation Download featured here has features making it better suited for mental health specialists, especially those working in CBT modalities. </a:t>
            </a:r>
          </a:p>
          <a:p>
            <a:endParaRPr lang="en-US" sz="600" dirty="0"/>
          </a:p>
          <a:p>
            <a:pPr algn="ctr"/>
            <a:r>
              <a:rPr lang="en-US" sz="1300" b="1" dirty="0"/>
              <a:t>Introduction</a:t>
            </a:r>
          </a:p>
          <a:p>
            <a:endParaRPr lang="en-US" sz="600" dirty="0"/>
          </a:p>
          <a:p>
            <a:r>
              <a:rPr lang="en-US" sz="1300" dirty="0"/>
              <a:t>Children in mental health treatment can feel demoralized by being the “problem child” all the time. It can be useful sometimes to help our young clients externalize their problems onto fantasy characters which we can help them to fight against. </a:t>
            </a:r>
          </a:p>
          <a:p>
            <a:endParaRPr lang="en-US" sz="1300" dirty="0"/>
          </a:p>
          <a:p>
            <a:r>
              <a:rPr lang="en-US" sz="1300" dirty="0"/>
              <a:t>Many young people relate strongly to youth culture themes of “good guys” and “bad guys” through movies, stories, video games, and in trading card sets such as Pokémon and </a:t>
            </a:r>
          </a:p>
          <a:p>
            <a:r>
              <a:rPr lang="en-US" sz="1300" dirty="0"/>
              <a:t>Yu-</a:t>
            </a:r>
            <a:r>
              <a:rPr lang="en-US" sz="1300" dirty="0" err="1"/>
              <a:t>gi</a:t>
            </a:r>
            <a:r>
              <a:rPr lang="en-US" sz="1300" dirty="0"/>
              <a:t>-oh.  To capitalize on this, I designed this free, easy </a:t>
            </a:r>
          </a:p>
          <a:p>
            <a:r>
              <a:rPr lang="en-US" sz="1300" dirty="0"/>
              <a:t>card-making project to help children focus on therapy </a:t>
            </a:r>
          </a:p>
          <a:p>
            <a:r>
              <a:rPr lang="en-US" sz="1300" dirty="0"/>
              <a:t>issues and coping strategies. </a:t>
            </a:r>
          </a:p>
          <a:p>
            <a:endParaRPr lang="en-US" sz="600" dirty="0"/>
          </a:p>
          <a:p>
            <a:pPr algn="ctr"/>
            <a:r>
              <a:rPr lang="en-US" sz="1300" b="1" dirty="0"/>
              <a:t>Ways to get started</a:t>
            </a:r>
          </a:p>
          <a:p>
            <a:pPr algn="ctr"/>
            <a:endParaRPr lang="en-US" sz="600" b="1" dirty="0"/>
          </a:p>
          <a:p>
            <a:r>
              <a:rPr lang="en-US" sz="1300" b="1" dirty="0"/>
              <a:t>Build a foundation of child-friendly CBT knowledge</a:t>
            </a:r>
          </a:p>
          <a:p>
            <a:endParaRPr lang="en-US" sz="1300" b="1" dirty="0"/>
          </a:p>
          <a:p>
            <a:r>
              <a:rPr lang="en-US" sz="1300" dirty="0"/>
              <a:t>On my website, there are </a:t>
            </a:r>
            <a:r>
              <a:rPr lang="en-US" sz="1300" dirty="0">
                <a:hlinkClick r:id="rId3"/>
              </a:rPr>
              <a:t>lots of CBT materials</a:t>
            </a:r>
            <a:r>
              <a:rPr lang="en-US" sz="1300" dirty="0"/>
              <a:t>. This </a:t>
            </a:r>
            <a:r>
              <a:rPr lang="en-US" sz="1300" dirty="0">
                <a:hlinkClick r:id="rId4"/>
              </a:rPr>
              <a:t>6-minute video </a:t>
            </a:r>
            <a:r>
              <a:rPr lang="en-US" sz="1300" dirty="0"/>
              <a:t>provides a child-friendly CBT introduction.</a:t>
            </a:r>
          </a:p>
          <a:p>
            <a:endParaRPr lang="en-US" sz="600" dirty="0"/>
          </a:p>
          <a:p>
            <a:r>
              <a:rPr lang="en-US" sz="1300" b="1" dirty="0"/>
              <a:t>Reference existing social skills character systems</a:t>
            </a:r>
          </a:p>
          <a:p>
            <a:endParaRPr lang="en-US" sz="600" dirty="0"/>
          </a:p>
          <a:p>
            <a:r>
              <a:rPr lang="en-US" sz="1300" dirty="0"/>
              <a:t>You could introduce Social Thinking </a:t>
            </a:r>
            <a:r>
              <a:rPr lang="en-US" sz="1300" dirty="0">
                <a:hlinkClick r:id="rId5"/>
              </a:rPr>
              <a:t>Unthinkables materials</a:t>
            </a:r>
            <a:r>
              <a:rPr lang="en-US" sz="1300" dirty="0"/>
              <a:t>, which employ appealing and fanciful characters based on issues and solutions. Or you can lead a discussion about heroes and villains known to the child.</a:t>
            </a:r>
          </a:p>
          <a:p>
            <a:endParaRPr lang="en-US" sz="600" dirty="0"/>
          </a:p>
          <a:p>
            <a:r>
              <a:rPr lang="en-US" sz="1300" b="1" dirty="0"/>
              <a:t>Create a few examples of Problem &amp; Solution cards</a:t>
            </a:r>
          </a:p>
          <a:p>
            <a:endParaRPr lang="en-US" sz="600" dirty="0"/>
          </a:p>
          <a:p>
            <a:r>
              <a:rPr lang="en-US" sz="1300" dirty="0"/>
              <a:t>To model admitting to problems and to demonstrate the basic process of creating these cards, you can make a card or two for yourself, using some simple problem examples worrying about finishing paperwork or panic when your computer freezes. Next, you could help the child create a hypothetical card for a kid with a certain problem. After this introduction, I find that most children are more than willing to attempt designing cards for themselves.</a:t>
            </a:r>
          </a:p>
          <a:p>
            <a:endParaRPr lang="en-US" sz="600" dirty="0"/>
          </a:p>
          <a:p>
            <a:r>
              <a:rPr lang="en-US" sz="1300" dirty="0"/>
              <a:t>I hope this is a useful and fun project for the children you work with.</a:t>
            </a:r>
          </a:p>
          <a:p>
            <a:endParaRPr lang="en-US" sz="1200" dirty="0"/>
          </a:p>
          <a:p>
            <a:pPr algn="ctr"/>
            <a:r>
              <a:rPr lang="en-US" sz="3300" dirty="0"/>
              <a:t>Joel Shaul</a:t>
            </a:r>
          </a:p>
        </p:txBody>
      </p:sp>
      <p:sp>
        <p:nvSpPr>
          <p:cNvPr id="29" name="TextBox 28">
            <a:extLst>
              <a:ext uri="{FF2B5EF4-FFF2-40B4-BE49-F238E27FC236}">
                <a16:creationId xmlns:a16="http://schemas.microsoft.com/office/drawing/2014/main" id="{55A1F35E-A82B-4780-BEEB-A71F98E30C0E}"/>
              </a:ext>
            </a:extLst>
          </p:cNvPr>
          <p:cNvSpPr txBox="1"/>
          <p:nvPr/>
        </p:nvSpPr>
        <p:spPr>
          <a:xfrm>
            <a:off x="549442" y="381000"/>
            <a:ext cx="8067964" cy="1384995"/>
          </a:xfrm>
          <a:prstGeom prst="rect">
            <a:avLst/>
          </a:prstGeom>
          <a:noFill/>
        </p:spPr>
        <p:txBody>
          <a:bodyPr wrap="square" rtlCol="0">
            <a:spAutoFit/>
          </a:bodyPr>
          <a:lstStyle/>
          <a:p>
            <a:pPr algn="ctr"/>
            <a:r>
              <a:rPr lang="en-US" sz="2800" spc="300" dirty="0"/>
              <a:t>Creating character cards based on</a:t>
            </a:r>
          </a:p>
          <a:p>
            <a:pPr algn="ctr"/>
            <a:r>
              <a:rPr lang="en-US" sz="2800" spc="300" dirty="0"/>
              <a:t> problems and solutions –</a:t>
            </a:r>
          </a:p>
          <a:p>
            <a:pPr algn="ctr"/>
            <a:r>
              <a:rPr lang="en-US" sz="2800" spc="300" dirty="0"/>
              <a:t>(CBT Variation Download)</a:t>
            </a:r>
          </a:p>
        </p:txBody>
      </p:sp>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6" name="Ink 15">
                <a:extLst>
                  <a:ext uri="{FF2B5EF4-FFF2-40B4-BE49-F238E27FC236}">
                    <a16:creationId xmlns:a16="http://schemas.microsoft.com/office/drawing/2014/main" id="{99B65A0C-7924-48B5-A171-D6BDF1D56E5C}"/>
                  </a:ext>
                </a:extLst>
              </p14:cNvPr>
              <p14:cNvContentPartPr/>
              <p14:nvPr/>
            </p14:nvContentPartPr>
            <p14:xfrm>
              <a:off x="10205383" y="6926613"/>
              <a:ext cx="241" cy="4078224"/>
            </p14:xfrm>
          </p:contentPart>
        </mc:Choice>
        <mc:Fallback xmlns="">
          <p:pic>
            <p:nvPicPr>
              <p:cNvPr id="16" name="Ink 15">
                <a:extLst>
                  <a:ext uri="{FF2B5EF4-FFF2-40B4-BE49-F238E27FC236}">
                    <a16:creationId xmlns:a16="http://schemas.microsoft.com/office/drawing/2014/main" id="{99B65A0C-7924-48B5-A171-D6BDF1D56E5C}"/>
                  </a:ext>
                </a:extLst>
              </p:cNvPr>
              <p:cNvPicPr/>
              <p:nvPr/>
            </p:nvPicPr>
            <p:blipFill>
              <a:blip r:embed="rId7"/>
              <a:stretch>
                <a:fillRect/>
              </a:stretch>
            </p:blipFill>
            <p:spPr>
              <a:xfrm>
                <a:off x="10193333" y="-196984587"/>
                <a:ext cx="24100" cy="40782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k 16">
                <a:extLst>
                  <a:ext uri="{FF2B5EF4-FFF2-40B4-BE49-F238E27FC236}">
                    <a16:creationId xmlns:a16="http://schemas.microsoft.com/office/drawing/2014/main" id="{F9E0C107-5A4C-4726-A4A2-889E83C4C0D6}"/>
                  </a:ext>
                </a:extLst>
              </p14:cNvPr>
              <p14:cNvContentPartPr/>
              <p14:nvPr/>
            </p14:nvContentPartPr>
            <p14:xfrm>
              <a:off x="10775380" y="10408373"/>
              <a:ext cx="241" cy="241"/>
            </p14:xfrm>
          </p:contentPart>
        </mc:Choice>
        <mc:Fallback xmlns="">
          <p:pic>
            <p:nvPicPr>
              <p:cNvPr id="17" name="Ink 16">
                <a:extLst>
                  <a:ext uri="{FF2B5EF4-FFF2-40B4-BE49-F238E27FC236}">
                    <a16:creationId xmlns:a16="http://schemas.microsoft.com/office/drawing/2014/main" id="{F9E0C107-5A4C-4726-A4A2-889E83C4C0D6}"/>
                  </a:ext>
                </a:extLst>
              </p:cNvPr>
              <p:cNvPicPr/>
              <p:nvPr/>
            </p:nvPicPr>
            <p:blipFill>
              <a:blip r:embed="rId9"/>
              <a:stretch>
                <a:fillRect/>
              </a:stretch>
            </p:blipFill>
            <p:spPr>
              <a:xfrm>
                <a:off x="10763330" y="10396323"/>
                <a:ext cx="24100" cy="241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8" name="Ink 17">
                <a:extLst>
                  <a:ext uri="{FF2B5EF4-FFF2-40B4-BE49-F238E27FC236}">
                    <a16:creationId xmlns:a16="http://schemas.microsoft.com/office/drawing/2014/main" id="{E0185F6D-72BA-4577-AF02-AD7836A15B87}"/>
                  </a:ext>
                </a:extLst>
              </p14:cNvPr>
              <p14:cNvContentPartPr/>
              <p14:nvPr/>
            </p14:nvContentPartPr>
            <p14:xfrm>
              <a:off x="10775380" y="10408373"/>
              <a:ext cx="241" cy="241"/>
            </p14:xfrm>
          </p:contentPart>
        </mc:Choice>
        <mc:Fallback xmlns="">
          <p:pic>
            <p:nvPicPr>
              <p:cNvPr id="18" name="Ink 17">
                <a:extLst>
                  <a:ext uri="{FF2B5EF4-FFF2-40B4-BE49-F238E27FC236}">
                    <a16:creationId xmlns:a16="http://schemas.microsoft.com/office/drawing/2014/main" id="{E0185F6D-72BA-4577-AF02-AD7836A15B87}"/>
                  </a:ext>
                </a:extLst>
              </p:cNvPr>
              <p:cNvPicPr/>
              <p:nvPr/>
            </p:nvPicPr>
            <p:blipFill>
              <a:blip r:embed="rId11"/>
              <a:stretch>
                <a:fillRect/>
              </a:stretch>
            </p:blipFill>
            <p:spPr>
              <a:xfrm>
                <a:off x="10763330" y="10396323"/>
                <a:ext cx="24100" cy="241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9" name="Ink 18">
                <a:extLst>
                  <a:ext uri="{FF2B5EF4-FFF2-40B4-BE49-F238E27FC236}">
                    <a16:creationId xmlns:a16="http://schemas.microsoft.com/office/drawing/2014/main" id="{08E55A12-29C8-4AF5-B1F3-EEFE5CEB75E0}"/>
                  </a:ext>
                </a:extLst>
              </p14:cNvPr>
              <p14:cNvContentPartPr/>
              <p14:nvPr/>
            </p14:nvContentPartPr>
            <p14:xfrm>
              <a:off x="10775380" y="10408373"/>
              <a:ext cx="241" cy="241"/>
            </p14:xfrm>
          </p:contentPart>
        </mc:Choice>
        <mc:Fallback xmlns="">
          <p:pic>
            <p:nvPicPr>
              <p:cNvPr id="19" name="Ink 18">
                <a:extLst>
                  <a:ext uri="{FF2B5EF4-FFF2-40B4-BE49-F238E27FC236}">
                    <a16:creationId xmlns:a16="http://schemas.microsoft.com/office/drawing/2014/main" id="{08E55A12-29C8-4AF5-B1F3-EEFE5CEB75E0}"/>
                  </a:ext>
                </a:extLst>
              </p:cNvPr>
              <p:cNvPicPr/>
              <p:nvPr/>
            </p:nvPicPr>
            <p:blipFill>
              <a:blip r:embed="rId13"/>
              <a:stretch>
                <a:fillRect/>
              </a:stretch>
            </p:blipFill>
            <p:spPr>
              <a:xfrm>
                <a:off x="10763330" y="10396323"/>
                <a:ext cx="24100" cy="241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0" name="Ink 19">
                <a:extLst>
                  <a:ext uri="{FF2B5EF4-FFF2-40B4-BE49-F238E27FC236}">
                    <a16:creationId xmlns:a16="http://schemas.microsoft.com/office/drawing/2014/main" id="{A9714C08-6B76-4EB5-BC4B-F2DCB5E7356D}"/>
                  </a:ext>
                </a:extLst>
              </p14:cNvPr>
              <p14:cNvContentPartPr/>
              <p14:nvPr/>
            </p14:nvContentPartPr>
            <p14:xfrm>
              <a:off x="10775380" y="10408373"/>
              <a:ext cx="241" cy="241"/>
            </p14:xfrm>
          </p:contentPart>
        </mc:Choice>
        <mc:Fallback xmlns="">
          <p:pic>
            <p:nvPicPr>
              <p:cNvPr id="20" name="Ink 19">
                <a:extLst>
                  <a:ext uri="{FF2B5EF4-FFF2-40B4-BE49-F238E27FC236}">
                    <a16:creationId xmlns:a16="http://schemas.microsoft.com/office/drawing/2014/main" id="{A9714C08-6B76-4EB5-BC4B-F2DCB5E7356D}"/>
                  </a:ext>
                </a:extLst>
              </p:cNvPr>
              <p:cNvPicPr/>
              <p:nvPr/>
            </p:nvPicPr>
            <p:blipFill>
              <a:blip r:embed="rId15"/>
              <a:stretch>
                <a:fillRect/>
              </a:stretch>
            </p:blipFill>
            <p:spPr>
              <a:xfrm>
                <a:off x="10763330" y="10396323"/>
                <a:ext cx="24100" cy="24100"/>
              </a:xfrm>
              <a:prstGeom prst="rect">
                <a:avLst/>
              </a:prstGeom>
            </p:spPr>
          </p:pic>
        </mc:Fallback>
      </mc:AlternateContent>
      <p:pic>
        <p:nvPicPr>
          <p:cNvPr id="31" name="Picture 30">
            <a:extLst>
              <a:ext uri="{FF2B5EF4-FFF2-40B4-BE49-F238E27FC236}">
                <a16:creationId xmlns:a16="http://schemas.microsoft.com/office/drawing/2014/main" id="{A620C1B5-0F2A-4636-8B2D-76D13CD57087}"/>
              </a:ext>
            </a:extLst>
          </p:cNvPr>
          <p:cNvPicPr>
            <a:picLocks noChangeAspect="1"/>
          </p:cNvPicPr>
          <p:nvPr/>
        </p:nvPicPr>
        <p:blipFill rotWithShape="1">
          <a:blip r:embed="rId16"/>
          <a:srcRect r="27349"/>
          <a:stretch/>
        </p:blipFill>
        <p:spPr>
          <a:xfrm>
            <a:off x="4604084" y="2159445"/>
            <a:ext cx="4539916" cy="10071465"/>
          </a:xfrm>
          <a:prstGeom prst="rect">
            <a:avLst/>
          </a:prstGeom>
        </p:spPr>
      </p:pic>
    </p:spTree>
    <p:extLst>
      <p:ext uri="{BB962C8B-B14F-4D97-AF65-F5344CB8AC3E}">
        <p14:creationId xmlns:p14="http://schemas.microsoft.com/office/powerpoint/2010/main" val="1471338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17DE2AFE-9133-4110-A042-A086A08C0C4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A57475D3-2FBB-402E-BC04-9134B2BAC16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129428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2955650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6231B8EF-E3AD-4B72-9270-3548E536985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B5CFD48C-BF27-42CD-A020-846C94F9F7A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148375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258998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02AD4E5E-E73B-4B68-9010-37CDC7A5D9F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2C206E47-5458-4B15-99D1-78E333F840B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176222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309950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B4693EAD-B693-46C0-B233-8F3B144C420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029EA623-E472-4A62-8B4D-FFE87CA666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123368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225526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31293001-9C42-46FF-B592-58834BA6A78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852020B6-8FDC-46D3-A622-5B7F9DC9535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350157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31707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F2C28-3FDD-4386-9581-F94033A0FF47}"/>
              </a:ext>
            </a:extLst>
          </p:cNvPr>
          <p:cNvPicPr>
            <a:picLocks noChangeAspect="1"/>
          </p:cNvPicPr>
          <p:nvPr/>
        </p:nvPicPr>
        <p:blipFill rotWithShape="1">
          <a:blip r:embed="rId2"/>
          <a:srcRect l="16798" r="19091" b="8955"/>
          <a:stretch/>
        </p:blipFill>
        <p:spPr>
          <a:xfrm>
            <a:off x="-1" y="228600"/>
            <a:ext cx="9144001" cy="11963400"/>
          </a:xfrm>
          <a:prstGeom prst="rect">
            <a:avLst/>
          </a:prstGeom>
        </p:spPr>
      </p:pic>
    </p:spTree>
    <p:extLst>
      <p:ext uri="{BB962C8B-B14F-4D97-AF65-F5344CB8AC3E}">
        <p14:creationId xmlns:p14="http://schemas.microsoft.com/office/powerpoint/2010/main" val="461830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826D33D9-BA98-452C-ABAF-C38F961EF96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DC3CA362-1105-4D10-9CBA-679D7CEA03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23561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283388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84251CE4-AEBB-4018-9498-483CFFE367E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0420A6D9-91E5-4EB0-B4A0-173F9339BBC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78440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3627480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8B838D85-697B-4DC9-A343-A2281D44749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AF9BE2D4-4BA0-4A8A-964E-2D0205CBAF4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222149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1131805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57FA2986-7DB2-4BF2-B9D5-136295D7F22F}"/>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6DA99E3-8238-4C67-8223-077EA56E8C9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917082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3438675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FE2C3C3C-6CCD-4102-8590-152C9289264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547D6C4F-EA0F-4005-8820-459123CD3B4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948155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15228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C3B2F4-FD24-4AEF-A5FA-223ED403E159}"/>
              </a:ext>
            </a:extLst>
          </p:cNvPr>
          <p:cNvPicPr>
            <a:picLocks noChangeAspect="1"/>
          </p:cNvPicPr>
          <p:nvPr/>
        </p:nvPicPr>
        <p:blipFill rotWithShape="1">
          <a:blip r:embed="rId2"/>
          <a:srcRect l="14811"/>
          <a:stretch/>
        </p:blipFill>
        <p:spPr>
          <a:xfrm>
            <a:off x="0" y="453415"/>
            <a:ext cx="9152860" cy="11738585"/>
          </a:xfrm>
          <a:prstGeom prst="rect">
            <a:avLst/>
          </a:prstGeom>
        </p:spPr>
      </p:pic>
    </p:spTree>
    <p:extLst>
      <p:ext uri="{BB962C8B-B14F-4D97-AF65-F5344CB8AC3E}">
        <p14:creationId xmlns:p14="http://schemas.microsoft.com/office/powerpoint/2010/main" val="65897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8873CFF-BE9D-4E22-AB6B-CF38FDF948A4}"/>
              </a:ext>
            </a:extLst>
          </p:cNvPr>
          <p:cNvGrpSpPr/>
          <p:nvPr/>
        </p:nvGrpSpPr>
        <p:grpSpPr>
          <a:xfrm>
            <a:off x="2161670" y="2086437"/>
            <a:ext cx="6693572" cy="9706989"/>
            <a:chOff x="2161670" y="2086437"/>
            <a:chExt cx="6693572" cy="9706989"/>
          </a:xfrm>
        </p:grpSpPr>
        <p:pic>
          <p:nvPicPr>
            <p:cNvPr id="33" name="Picture 32">
              <a:extLst>
                <a:ext uri="{FF2B5EF4-FFF2-40B4-BE49-F238E27FC236}">
                  <a16:creationId xmlns:a16="http://schemas.microsoft.com/office/drawing/2014/main" id="{EB53C242-3AA8-4CD5-BC76-2FEEAF5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70" y="2086437"/>
              <a:ext cx="6693572" cy="9692640"/>
            </a:xfrm>
            <a:prstGeom prst="rect">
              <a:avLst/>
            </a:prstGeom>
          </p:spPr>
        </p:pic>
        <p:pic>
          <p:nvPicPr>
            <p:cNvPr id="34" name="Picture 33">
              <a:extLst>
                <a:ext uri="{FF2B5EF4-FFF2-40B4-BE49-F238E27FC236}">
                  <a16:creationId xmlns:a16="http://schemas.microsoft.com/office/drawing/2014/main" id="{E5FC6A2E-C13D-4280-9434-0736E306F6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754D5C8F-9A7B-4B10-82FF-F1F8F9E9FF9F}"/>
              </a:ext>
            </a:extLst>
          </p:cNvPr>
          <p:cNvPicPr>
            <a:picLocks noChangeAspect="1"/>
          </p:cNvPicPr>
          <p:nvPr/>
        </p:nvPicPr>
        <p:blipFill>
          <a:blip r:embed="rId5"/>
          <a:stretch>
            <a:fillRect/>
          </a:stretch>
        </p:blipFill>
        <p:spPr>
          <a:xfrm>
            <a:off x="148390" y="242804"/>
            <a:ext cx="7852329" cy="11949196"/>
          </a:xfrm>
          <a:prstGeom prst="rect">
            <a:avLst/>
          </a:prstGeom>
        </p:spPr>
      </p:pic>
    </p:spTree>
    <p:extLst>
      <p:ext uri="{BB962C8B-B14F-4D97-AF65-F5344CB8AC3E}">
        <p14:creationId xmlns:p14="http://schemas.microsoft.com/office/powerpoint/2010/main" val="3055552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743EE1C-265C-45A1-8287-0C3E3766847C}"/>
              </a:ext>
            </a:extLst>
          </p:cNvPr>
          <p:cNvGrpSpPr/>
          <p:nvPr/>
        </p:nvGrpSpPr>
        <p:grpSpPr>
          <a:xfrm>
            <a:off x="2133600" y="2082800"/>
            <a:ext cx="6701084" cy="9710626"/>
            <a:chOff x="2133600" y="2082800"/>
            <a:chExt cx="6701084" cy="9710626"/>
          </a:xfrm>
        </p:grpSpPr>
        <p:pic>
          <p:nvPicPr>
            <p:cNvPr id="11" name="Picture 10">
              <a:extLst>
                <a:ext uri="{FF2B5EF4-FFF2-40B4-BE49-F238E27FC236}">
                  <a16:creationId xmlns:a16="http://schemas.microsoft.com/office/drawing/2014/main" id="{99B22A5D-36AD-4878-B04C-3A5D9F25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2800"/>
              <a:ext cx="6701084" cy="9692640"/>
            </a:xfrm>
            <a:prstGeom prst="rect">
              <a:avLst/>
            </a:prstGeom>
          </p:spPr>
        </p:pic>
        <p:pic>
          <p:nvPicPr>
            <p:cNvPr id="31" name="Picture 30">
              <a:extLst>
                <a:ext uri="{FF2B5EF4-FFF2-40B4-BE49-F238E27FC236}">
                  <a16:creationId xmlns:a16="http://schemas.microsoft.com/office/drawing/2014/main" id="{0753BC1D-863F-4344-94C4-C5B28C6DE9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2F373E6F-FCAC-4C1C-8CEA-A1579B2F2428}"/>
              </a:ext>
            </a:extLst>
          </p:cNvPr>
          <p:cNvPicPr>
            <a:picLocks noChangeAspect="1"/>
          </p:cNvPicPr>
          <p:nvPr/>
        </p:nvPicPr>
        <p:blipFill>
          <a:blip r:embed="rId5"/>
          <a:stretch>
            <a:fillRect/>
          </a:stretch>
        </p:blipFill>
        <p:spPr>
          <a:xfrm>
            <a:off x="132348" y="242804"/>
            <a:ext cx="7852329" cy="11949196"/>
          </a:xfrm>
          <a:prstGeom prst="rect">
            <a:avLst/>
          </a:prstGeom>
        </p:spPr>
      </p:pic>
    </p:spTree>
    <p:extLst>
      <p:ext uri="{BB962C8B-B14F-4D97-AF65-F5344CB8AC3E}">
        <p14:creationId xmlns:p14="http://schemas.microsoft.com/office/powerpoint/2010/main" val="1694560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8873CFF-BE9D-4E22-AB6B-CF38FDF948A4}"/>
              </a:ext>
            </a:extLst>
          </p:cNvPr>
          <p:cNvGrpSpPr/>
          <p:nvPr/>
        </p:nvGrpSpPr>
        <p:grpSpPr>
          <a:xfrm>
            <a:off x="2161670" y="2086437"/>
            <a:ext cx="6693572" cy="9706989"/>
            <a:chOff x="2161670" y="2086437"/>
            <a:chExt cx="6693572" cy="9706989"/>
          </a:xfrm>
        </p:grpSpPr>
        <p:pic>
          <p:nvPicPr>
            <p:cNvPr id="33" name="Picture 32">
              <a:extLst>
                <a:ext uri="{FF2B5EF4-FFF2-40B4-BE49-F238E27FC236}">
                  <a16:creationId xmlns:a16="http://schemas.microsoft.com/office/drawing/2014/main" id="{EB53C242-3AA8-4CD5-BC76-2FEEAF5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70" y="2086437"/>
              <a:ext cx="6693572" cy="9692640"/>
            </a:xfrm>
            <a:prstGeom prst="rect">
              <a:avLst/>
            </a:prstGeom>
          </p:spPr>
        </p:pic>
        <p:pic>
          <p:nvPicPr>
            <p:cNvPr id="34" name="Picture 33">
              <a:extLst>
                <a:ext uri="{FF2B5EF4-FFF2-40B4-BE49-F238E27FC236}">
                  <a16:creationId xmlns:a16="http://schemas.microsoft.com/office/drawing/2014/main" id="{E5FC6A2E-C13D-4280-9434-0736E306F6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754D5C8F-9A7B-4B10-82FF-F1F8F9E9FF9F}"/>
              </a:ext>
            </a:extLst>
          </p:cNvPr>
          <p:cNvPicPr>
            <a:picLocks noChangeAspect="1"/>
          </p:cNvPicPr>
          <p:nvPr/>
        </p:nvPicPr>
        <p:blipFill>
          <a:blip r:embed="rId5"/>
          <a:stretch>
            <a:fillRect/>
          </a:stretch>
        </p:blipFill>
        <p:spPr>
          <a:xfrm>
            <a:off x="148390" y="242804"/>
            <a:ext cx="7852329" cy="11949196"/>
          </a:xfrm>
          <a:prstGeom prst="rect">
            <a:avLst/>
          </a:prstGeom>
        </p:spPr>
      </p:pic>
    </p:spTree>
    <p:extLst>
      <p:ext uri="{BB962C8B-B14F-4D97-AF65-F5344CB8AC3E}">
        <p14:creationId xmlns:p14="http://schemas.microsoft.com/office/powerpoint/2010/main" val="3958566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743EE1C-265C-45A1-8287-0C3E3766847C}"/>
              </a:ext>
            </a:extLst>
          </p:cNvPr>
          <p:cNvGrpSpPr/>
          <p:nvPr/>
        </p:nvGrpSpPr>
        <p:grpSpPr>
          <a:xfrm>
            <a:off x="2133600" y="2082800"/>
            <a:ext cx="6701084" cy="9710626"/>
            <a:chOff x="2133600" y="2082800"/>
            <a:chExt cx="6701084" cy="9710626"/>
          </a:xfrm>
        </p:grpSpPr>
        <p:pic>
          <p:nvPicPr>
            <p:cNvPr id="11" name="Picture 10">
              <a:extLst>
                <a:ext uri="{FF2B5EF4-FFF2-40B4-BE49-F238E27FC236}">
                  <a16:creationId xmlns:a16="http://schemas.microsoft.com/office/drawing/2014/main" id="{99B22A5D-36AD-4878-B04C-3A5D9F25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2800"/>
              <a:ext cx="6701084" cy="9692640"/>
            </a:xfrm>
            <a:prstGeom prst="rect">
              <a:avLst/>
            </a:prstGeom>
          </p:spPr>
        </p:pic>
        <p:pic>
          <p:nvPicPr>
            <p:cNvPr id="31" name="Picture 30">
              <a:extLst>
                <a:ext uri="{FF2B5EF4-FFF2-40B4-BE49-F238E27FC236}">
                  <a16:creationId xmlns:a16="http://schemas.microsoft.com/office/drawing/2014/main" id="{0753BC1D-863F-4344-94C4-C5B28C6DE9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2F373E6F-FCAC-4C1C-8CEA-A1579B2F2428}"/>
              </a:ext>
            </a:extLst>
          </p:cNvPr>
          <p:cNvPicPr>
            <a:picLocks noChangeAspect="1"/>
          </p:cNvPicPr>
          <p:nvPr/>
        </p:nvPicPr>
        <p:blipFill>
          <a:blip r:embed="rId5"/>
          <a:stretch>
            <a:fillRect/>
          </a:stretch>
        </p:blipFill>
        <p:spPr>
          <a:xfrm>
            <a:off x="132348" y="242804"/>
            <a:ext cx="7852329" cy="11949196"/>
          </a:xfrm>
          <a:prstGeom prst="rect">
            <a:avLst/>
          </a:prstGeom>
        </p:spPr>
      </p:pic>
    </p:spTree>
    <p:extLst>
      <p:ext uri="{BB962C8B-B14F-4D97-AF65-F5344CB8AC3E}">
        <p14:creationId xmlns:p14="http://schemas.microsoft.com/office/powerpoint/2010/main" val="409479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8873CFF-BE9D-4E22-AB6B-CF38FDF948A4}"/>
              </a:ext>
            </a:extLst>
          </p:cNvPr>
          <p:cNvGrpSpPr/>
          <p:nvPr/>
        </p:nvGrpSpPr>
        <p:grpSpPr>
          <a:xfrm>
            <a:off x="2161670" y="2086437"/>
            <a:ext cx="6693572" cy="9706989"/>
            <a:chOff x="2161670" y="2086437"/>
            <a:chExt cx="6693572" cy="9706989"/>
          </a:xfrm>
        </p:grpSpPr>
        <p:pic>
          <p:nvPicPr>
            <p:cNvPr id="33" name="Picture 32">
              <a:extLst>
                <a:ext uri="{FF2B5EF4-FFF2-40B4-BE49-F238E27FC236}">
                  <a16:creationId xmlns:a16="http://schemas.microsoft.com/office/drawing/2014/main" id="{EB53C242-3AA8-4CD5-BC76-2FEEAF5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70" y="2086437"/>
              <a:ext cx="6693572" cy="9692640"/>
            </a:xfrm>
            <a:prstGeom prst="rect">
              <a:avLst/>
            </a:prstGeom>
          </p:spPr>
        </p:pic>
        <p:pic>
          <p:nvPicPr>
            <p:cNvPr id="34" name="Picture 33">
              <a:extLst>
                <a:ext uri="{FF2B5EF4-FFF2-40B4-BE49-F238E27FC236}">
                  <a16:creationId xmlns:a16="http://schemas.microsoft.com/office/drawing/2014/main" id="{E5FC6A2E-C13D-4280-9434-0736E306F6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754D5C8F-9A7B-4B10-82FF-F1F8F9E9FF9F}"/>
              </a:ext>
            </a:extLst>
          </p:cNvPr>
          <p:cNvPicPr>
            <a:picLocks noChangeAspect="1"/>
          </p:cNvPicPr>
          <p:nvPr/>
        </p:nvPicPr>
        <p:blipFill>
          <a:blip r:embed="rId5"/>
          <a:stretch>
            <a:fillRect/>
          </a:stretch>
        </p:blipFill>
        <p:spPr>
          <a:xfrm>
            <a:off x="148390" y="242804"/>
            <a:ext cx="7852329" cy="11949196"/>
          </a:xfrm>
          <a:prstGeom prst="rect">
            <a:avLst/>
          </a:prstGeom>
        </p:spPr>
      </p:pic>
    </p:spTree>
    <p:extLst>
      <p:ext uri="{BB962C8B-B14F-4D97-AF65-F5344CB8AC3E}">
        <p14:creationId xmlns:p14="http://schemas.microsoft.com/office/powerpoint/2010/main" val="3766684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743EE1C-265C-45A1-8287-0C3E3766847C}"/>
              </a:ext>
            </a:extLst>
          </p:cNvPr>
          <p:cNvGrpSpPr/>
          <p:nvPr/>
        </p:nvGrpSpPr>
        <p:grpSpPr>
          <a:xfrm>
            <a:off x="2133600" y="2082800"/>
            <a:ext cx="6701084" cy="9710626"/>
            <a:chOff x="2133600" y="2082800"/>
            <a:chExt cx="6701084" cy="9710626"/>
          </a:xfrm>
        </p:grpSpPr>
        <p:pic>
          <p:nvPicPr>
            <p:cNvPr id="11" name="Picture 10">
              <a:extLst>
                <a:ext uri="{FF2B5EF4-FFF2-40B4-BE49-F238E27FC236}">
                  <a16:creationId xmlns:a16="http://schemas.microsoft.com/office/drawing/2014/main" id="{99B22A5D-36AD-4878-B04C-3A5D9F25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2800"/>
              <a:ext cx="6701084" cy="9692640"/>
            </a:xfrm>
            <a:prstGeom prst="rect">
              <a:avLst/>
            </a:prstGeom>
          </p:spPr>
        </p:pic>
        <p:pic>
          <p:nvPicPr>
            <p:cNvPr id="31" name="Picture 30">
              <a:extLst>
                <a:ext uri="{FF2B5EF4-FFF2-40B4-BE49-F238E27FC236}">
                  <a16:creationId xmlns:a16="http://schemas.microsoft.com/office/drawing/2014/main" id="{0753BC1D-863F-4344-94C4-C5B28C6DE9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2F373E6F-FCAC-4C1C-8CEA-A1579B2F2428}"/>
              </a:ext>
            </a:extLst>
          </p:cNvPr>
          <p:cNvPicPr>
            <a:picLocks noChangeAspect="1"/>
          </p:cNvPicPr>
          <p:nvPr/>
        </p:nvPicPr>
        <p:blipFill>
          <a:blip r:embed="rId5"/>
          <a:stretch>
            <a:fillRect/>
          </a:stretch>
        </p:blipFill>
        <p:spPr>
          <a:xfrm>
            <a:off x="132348" y="242804"/>
            <a:ext cx="7852329" cy="11949196"/>
          </a:xfrm>
          <a:prstGeom prst="rect">
            <a:avLst/>
          </a:prstGeom>
        </p:spPr>
      </p:pic>
    </p:spTree>
    <p:extLst>
      <p:ext uri="{BB962C8B-B14F-4D97-AF65-F5344CB8AC3E}">
        <p14:creationId xmlns:p14="http://schemas.microsoft.com/office/powerpoint/2010/main" val="2415186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8873CFF-BE9D-4E22-AB6B-CF38FDF948A4}"/>
              </a:ext>
            </a:extLst>
          </p:cNvPr>
          <p:cNvGrpSpPr/>
          <p:nvPr/>
        </p:nvGrpSpPr>
        <p:grpSpPr>
          <a:xfrm>
            <a:off x="2161670" y="2086437"/>
            <a:ext cx="6693572" cy="9706989"/>
            <a:chOff x="2161670" y="2086437"/>
            <a:chExt cx="6693572" cy="9706989"/>
          </a:xfrm>
        </p:grpSpPr>
        <p:pic>
          <p:nvPicPr>
            <p:cNvPr id="33" name="Picture 32">
              <a:extLst>
                <a:ext uri="{FF2B5EF4-FFF2-40B4-BE49-F238E27FC236}">
                  <a16:creationId xmlns:a16="http://schemas.microsoft.com/office/drawing/2014/main" id="{EB53C242-3AA8-4CD5-BC76-2FEEAF5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70" y="2086437"/>
              <a:ext cx="6693572" cy="9692640"/>
            </a:xfrm>
            <a:prstGeom prst="rect">
              <a:avLst/>
            </a:prstGeom>
          </p:spPr>
        </p:pic>
        <p:pic>
          <p:nvPicPr>
            <p:cNvPr id="34" name="Picture 33">
              <a:extLst>
                <a:ext uri="{FF2B5EF4-FFF2-40B4-BE49-F238E27FC236}">
                  <a16:creationId xmlns:a16="http://schemas.microsoft.com/office/drawing/2014/main" id="{E5FC6A2E-C13D-4280-9434-0736E306F6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754D5C8F-9A7B-4B10-82FF-F1F8F9E9FF9F}"/>
              </a:ext>
            </a:extLst>
          </p:cNvPr>
          <p:cNvPicPr>
            <a:picLocks noChangeAspect="1"/>
          </p:cNvPicPr>
          <p:nvPr/>
        </p:nvPicPr>
        <p:blipFill>
          <a:blip r:embed="rId5"/>
          <a:stretch>
            <a:fillRect/>
          </a:stretch>
        </p:blipFill>
        <p:spPr>
          <a:xfrm>
            <a:off x="148390" y="242804"/>
            <a:ext cx="7852329" cy="11949196"/>
          </a:xfrm>
          <a:prstGeom prst="rect">
            <a:avLst/>
          </a:prstGeom>
        </p:spPr>
      </p:pic>
    </p:spTree>
    <p:extLst>
      <p:ext uri="{BB962C8B-B14F-4D97-AF65-F5344CB8AC3E}">
        <p14:creationId xmlns:p14="http://schemas.microsoft.com/office/powerpoint/2010/main" val="111224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743EE1C-265C-45A1-8287-0C3E3766847C}"/>
              </a:ext>
            </a:extLst>
          </p:cNvPr>
          <p:cNvGrpSpPr/>
          <p:nvPr/>
        </p:nvGrpSpPr>
        <p:grpSpPr>
          <a:xfrm>
            <a:off x="2133600" y="2082800"/>
            <a:ext cx="6701084" cy="9710626"/>
            <a:chOff x="2133600" y="2082800"/>
            <a:chExt cx="6701084" cy="9710626"/>
          </a:xfrm>
        </p:grpSpPr>
        <p:pic>
          <p:nvPicPr>
            <p:cNvPr id="11" name="Picture 10">
              <a:extLst>
                <a:ext uri="{FF2B5EF4-FFF2-40B4-BE49-F238E27FC236}">
                  <a16:creationId xmlns:a16="http://schemas.microsoft.com/office/drawing/2014/main" id="{99B22A5D-36AD-4878-B04C-3A5D9F25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2800"/>
              <a:ext cx="6701084" cy="9692640"/>
            </a:xfrm>
            <a:prstGeom prst="rect">
              <a:avLst/>
            </a:prstGeom>
          </p:spPr>
        </p:pic>
        <p:pic>
          <p:nvPicPr>
            <p:cNvPr id="31" name="Picture 30">
              <a:extLst>
                <a:ext uri="{FF2B5EF4-FFF2-40B4-BE49-F238E27FC236}">
                  <a16:creationId xmlns:a16="http://schemas.microsoft.com/office/drawing/2014/main" id="{0753BC1D-863F-4344-94C4-C5B28C6DE9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2F373E6F-FCAC-4C1C-8CEA-A1579B2F2428}"/>
              </a:ext>
            </a:extLst>
          </p:cNvPr>
          <p:cNvPicPr>
            <a:picLocks noChangeAspect="1"/>
          </p:cNvPicPr>
          <p:nvPr/>
        </p:nvPicPr>
        <p:blipFill>
          <a:blip r:embed="rId5"/>
          <a:stretch>
            <a:fillRect/>
          </a:stretch>
        </p:blipFill>
        <p:spPr>
          <a:xfrm>
            <a:off x="132348" y="242804"/>
            <a:ext cx="7852329" cy="11949196"/>
          </a:xfrm>
          <a:prstGeom prst="rect">
            <a:avLst/>
          </a:prstGeom>
        </p:spPr>
      </p:pic>
    </p:spTree>
    <p:extLst>
      <p:ext uri="{BB962C8B-B14F-4D97-AF65-F5344CB8AC3E}">
        <p14:creationId xmlns:p14="http://schemas.microsoft.com/office/powerpoint/2010/main" val="1868755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18873CFF-BE9D-4E22-AB6B-CF38FDF948A4}"/>
              </a:ext>
            </a:extLst>
          </p:cNvPr>
          <p:cNvGrpSpPr/>
          <p:nvPr/>
        </p:nvGrpSpPr>
        <p:grpSpPr>
          <a:xfrm>
            <a:off x="2161670" y="2086437"/>
            <a:ext cx="6693572" cy="9706989"/>
            <a:chOff x="2161670" y="2086437"/>
            <a:chExt cx="6693572" cy="9706989"/>
          </a:xfrm>
        </p:grpSpPr>
        <p:pic>
          <p:nvPicPr>
            <p:cNvPr id="33" name="Picture 32">
              <a:extLst>
                <a:ext uri="{FF2B5EF4-FFF2-40B4-BE49-F238E27FC236}">
                  <a16:creationId xmlns:a16="http://schemas.microsoft.com/office/drawing/2014/main" id="{EB53C242-3AA8-4CD5-BC76-2FEEAF54F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670" y="2086437"/>
              <a:ext cx="6693572" cy="9692640"/>
            </a:xfrm>
            <a:prstGeom prst="rect">
              <a:avLst/>
            </a:prstGeom>
          </p:spPr>
        </p:pic>
        <p:pic>
          <p:nvPicPr>
            <p:cNvPr id="34" name="Picture 33">
              <a:extLst>
                <a:ext uri="{FF2B5EF4-FFF2-40B4-BE49-F238E27FC236}">
                  <a16:creationId xmlns:a16="http://schemas.microsoft.com/office/drawing/2014/main" id="{E5FC6A2E-C13D-4280-9434-0736E306F61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754D5C8F-9A7B-4B10-82FF-F1F8F9E9FF9F}"/>
              </a:ext>
            </a:extLst>
          </p:cNvPr>
          <p:cNvPicPr>
            <a:picLocks noChangeAspect="1"/>
          </p:cNvPicPr>
          <p:nvPr/>
        </p:nvPicPr>
        <p:blipFill>
          <a:blip r:embed="rId5"/>
          <a:stretch>
            <a:fillRect/>
          </a:stretch>
        </p:blipFill>
        <p:spPr>
          <a:xfrm>
            <a:off x="148390" y="242804"/>
            <a:ext cx="7852329" cy="11949196"/>
          </a:xfrm>
          <a:prstGeom prst="rect">
            <a:avLst/>
          </a:prstGeom>
        </p:spPr>
      </p:pic>
    </p:spTree>
    <p:extLst>
      <p:ext uri="{BB962C8B-B14F-4D97-AF65-F5344CB8AC3E}">
        <p14:creationId xmlns:p14="http://schemas.microsoft.com/office/powerpoint/2010/main" val="603808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743EE1C-265C-45A1-8287-0C3E3766847C}"/>
              </a:ext>
            </a:extLst>
          </p:cNvPr>
          <p:cNvGrpSpPr/>
          <p:nvPr/>
        </p:nvGrpSpPr>
        <p:grpSpPr>
          <a:xfrm>
            <a:off x="2133600" y="2082800"/>
            <a:ext cx="6701084" cy="9710626"/>
            <a:chOff x="2133600" y="2082800"/>
            <a:chExt cx="6701084" cy="9710626"/>
          </a:xfrm>
        </p:grpSpPr>
        <p:pic>
          <p:nvPicPr>
            <p:cNvPr id="11" name="Picture 10">
              <a:extLst>
                <a:ext uri="{FF2B5EF4-FFF2-40B4-BE49-F238E27FC236}">
                  <a16:creationId xmlns:a16="http://schemas.microsoft.com/office/drawing/2014/main" id="{99B22A5D-36AD-4878-B04C-3A5D9F25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082800"/>
              <a:ext cx="6701084" cy="9692640"/>
            </a:xfrm>
            <a:prstGeom prst="rect">
              <a:avLst/>
            </a:prstGeom>
          </p:spPr>
        </p:pic>
        <p:pic>
          <p:nvPicPr>
            <p:cNvPr id="31" name="Picture 30">
              <a:extLst>
                <a:ext uri="{FF2B5EF4-FFF2-40B4-BE49-F238E27FC236}">
                  <a16:creationId xmlns:a16="http://schemas.microsoft.com/office/drawing/2014/main" id="{0753BC1D-863F-4344-94C4-C5B28C6DE90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4648200" y="11537372"/>
              <a:ext cx="1743607" cy="256054"/>
            </a:xfrm>
            <a:prstGeom prst="rect">
              <a:avLst/>
            </a:prstGeom>
          </p:spPr>
        </p:pic>
      </p:grpSp>
      <p:pic>
        <p:nvPicPr>
          <p:cNvPr id="3" name="Picture 2">
            <a:extLst>
              <a:ext uri="{FF2B5EF4-FFF2-40B4-BE49-F238E27FC236}">
                <a16:creationId xmlns:a16="http://schemas.microsoft.com/office/drawing/2014/main" id="{2F373E6F-FCAC-4C1C-8CEA-A1579B2F2428}"/>
              </a:ext>
            </a:extLst>
          </p:cNvPr>
          <p:cNvPicPr>
            <a:picLocks noChangeAspect="1"/>
          </p:cNvPicPr>
          <p:nvPr/>
        </p:nvPicPr>
        <p:blipFill>
          <a:blip r:embed="rId5"/>
          <a:stretch>
            <a:fillRect/>
          </a:stretch>
        </p:blipFill>
        <p:spPr>
          <a:xfrm>
            <a:off x="132348" y="242804"/>
            <a:ext cx="7852329" cy="11949196"/>
          </a:xfrm>
          <a:prstGeom prst="rect">
            <a:avLst/>
          </a:prstGeom>
        </p:spPr>
      </p:pic>
    </p:spTree>
    <p:extLst>
      <p:ext uri="{BB962C8B-B14F-4D97-AF65-F5344CB8AC3E}">
        <p14:creationId xmlns:p14="http://schemas.microsoft.com/office/powerpoint/2010/main" val="299263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ABDCD2-7F3F-471B-BFDD-BE8F4846AE3E}"/>
              </a:ext>
            </a:extLst>
          </p:cNvPr>
          <p:cNvPicPr>
            <a:picLocks noChangeAspect="1"/>
          </p:cNvPicPr>
          <p:nvPr/>
        </p:nvPicPr>
        <p:blipFill>
          <a:blip r:embed="rId2"/>
          <a:stretch>
            <a:fillRect/>
          </a:stretch>
        </p:blipFill>
        <p:spPr>
          <a:xfrm>
            <a:off x="0" y="29841"/>
            <a:ext cx="9144000" cy="12162159"/>
          </a:xfrm>
          <a:prstGeom prst="rect">
            <a:avLst/>
          </a:prstGeom>
        </p:spPr>
      </p:pic>
    </p:spTree>
    <p:extLst>
      <p:ext uri="{BB962C8B-B14F-4D97-AF65-F5344CB8AC3E}">
        <p14:creationId xmlns:p14="http://schemas.microsoft.com/office/powerpoint/2010/main" val="11903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7B4C1-6951-429C-B1A2-8FAC19D67287}"/>
              </a:ext>
            </a:extLst>
          </p:cNvPr>
          <p:cNvPicPr>
            <a:picLocks noChangeAspect="1"/>
          </p:cNvPicPr>
          <p:nvPr/>
        </p:nvPicPr>
        <p:blipFill>
          <a:blip r:embed="rId2"/>
          <a:stretch>
            <a:fillRect/>
          </a:stretch>
        </p:blipFill>
        <p:spPr>
          <a:xfrm>
            <a:off x="26580" y="56393"/>
            <a:ext cx="9117419" cy="12105481"/>
          </a:xfrm>
          <a:prstGeom prst="rect">
            <a:avLst/>
          </a:prstGeom>
        </p:spPr>
      </p:pic>
    </p:spTree>
    <p:extLst>
      <p:ext uri="{BB962C8B-B14F-4D97-AF65-F5344CB8AC3E}">
        <p14:creationId xmlns:p14="http://schemas.microsoft.com/office/powerpoint/2010/main" val="599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4" name="Picture 3" descr="Icon&#10;&#10;Description automatically generated">
            <a:extLst>
              <a:ext uri="{FF2B5EF4-FFF2-40B4-BE49-F238E27FC236}">
                <a16:creationId xmlns:a16="http://schemas.microsoft.com/office/drawing/2014/main" id="{572E4C01-A6EB-4D57-94CD-F5B69B5F71F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543261DE-546C-4936-82B2-16A7512051B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128174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289780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B0A7EF-1F06-4A46-99E9-039C7797E2D3}"/>
              </a:ext>
            </a:extLst>
          </p:cNvPr>
          <p:cNvGrpSpPr/>
          <p:nvPr/>
        </p:nvGrpSpPr>
        <p:grpSpPr>
          <a:xfrm>
            <a:off x="2149642" y="2069432"/>
            <a:ext cx="6701085" cy="9709818"/>
            <a:chOff x="2149642" y="2069432"/>
            <a:chExt cx="6701085" cy="9709818"/>
          </a:xfrm>
        </p:grpSpPr>
        <p:grpSp>
          <p:nvGrpSpPr>
            <p:cNvPr id="55" name="Group 54">
              <a:extLst>
                <a:ext uri="{FF2B5EF4-FFF2-40B4-BE49-F238E27FC236}">
                  <a16:creationId xmlns:a16="http://schemas.microsoft.com/office/drawing/2014/main" id="{2704DFFB-0943-4CBA-BA85-3DA4B9002638}"/>
                </a:ext>
              </a:extLst>
            </p:cNvPr>
            <p:cNvGrpSpPr/>
            <p:nvPr/>
          </p:nvGrpSpPr>
          <p:grpSpPr>
            <a:xfrm>
              <a:off x="2149642" y="2069432"/>
              <a:ext cx="6701085" cy="9692640"/>
              <a:chOff x="2149642" y="2069432"/>
              <a:chExt cx="6701085" cy="9692640"/>
            </a:xfrm>
          </p:grpSpPr>
          <p:pic>
            <p:nvPicPr>
              <p:cNvPr id="8" name="Picture 7">
                <a:extLst>
                  <a:ext uri="{FF2B5EF4-FFF2-40B4-BE49-F238E27FC236}">
                    <a16:creationId xmlns:a16="http://schemas.microsoft.com/office/drawing/2014/main" id="{BFE042AB-DD74-4008-A53D-B514DC6DC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69432"/>
                <a:ext cx="6701085" cy="9692640"/>
              </a:xfrm>
              <a:prstGeom prst="rect">
                <a:avLst/>
              </a:prstGeom>
            </p:spPr>
          </p:pic>
          <p:sp>
            <p:nvSpPr>
              <p:cNvPr id="52" name="TextBox 51">
                <a:extLst>
                  <a:ext uri="{FF2B5EF4-FFF2-40B4-BE49-F238E27FC236}">
                    <a16:creationId xmlns:a16="http://schemas.microsoft.com/office/drawing/2014/main" id="{E54D75AD-C714-463D-B1B1-92272995CAD0}"/>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53" name="TextBox 52">
                <a:extLst>
                  <a:ext uri="{FF2B5EF4-FFF2-40B4-BE49-F238E27FC236}">
                    <a16:creationId xmlns:a16="http://schemas.microsoft.com/office/drawing/2014/main" id="{DFABED06-07ED-43A4-BDE5-A04E97150746}"/>
                  </a:ext>
                </a:extLst>
              </p:cNvPr>
              <p:cNvSpPr txBox="1"/>
              <p:nvPr/>
            </p:nvSpPr>
            <p:spPr>
              <a:xfrm>
                <a:off x="3148682" y="9608456"/>
                <a:ext cx="4808202" cy="1015663"/>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CAUSES YOU PROBLEMS.</a:t>
                </a:r>
              </a:p>
            </p:txBody>
          </p:sp>
        </p:grpSp>
        <p:pic>
          <p:nvPicPr>
            <p:cNvPr id="82" name="Picture 81">
              <a:extLst>
                <a:ext uri="{FF2B5EF4-FFF2-40B4-BE49-F238E27FC236}">
                  <a16:creationId xmlns:a16="http://schemas.microsoft.com/office/drawing/2014/main" id="{63D04B6A-F5B0-4FB9-BE46-BB3ADD10A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23196"/>
              <a:ext cx="1743607" cy="256054"/>
            </a:xfrm>
            <a:prstGeom prst="rect">
              <a:avLst/>
            </a:prstGeom>
          </p:spPr>
        </p:pic>
      </p:grpSp>
      <p:pic>
        <p:nvPicPr>
          <p:cNvPr id="9" name="Picture 8">
            <a:extLst>
              <a:ext uri="{FF2B5EF4-FFF2-40B4-BE49-F238E27FC236}">
                <a16:creationId xmlns:a16="http://schemas.microsoft.com/office/drawing/2014/main" id="{E06D13E6-9230-4ED4-A845-09F2CF9247C1}"/>
              </a:ext>
            </a:extLst>
          </p:cNvPr>
          <p:cNvPicPr>
            <a:picLocks noChangeAspect="1"/>
          </p:cNvPicPr>
          <p:nvPr/>
        </p:nvPicPr>
        <p:blipFill>
          <a:blip r:embed="rId4"/>
          <a:stretch>
            <a:fillRect/>
          </a:stretch>
        </p:blipFill>
        <p:spPr>
          <a:xfrm>
            <a:off x="163946" y="242804"/>
            <a:ext cx="7456054" cy="11949196"/>
          </a:xfrm>
          <a:prstGeom prst="rect">
            <a:avLst/>
          </a:prstGeom>
        </p:spPr>
      </p:pic>
      <p:pic>
        <p:nvPicPr>
          <p:cNvPr id="45" name="Picture 44">
            <a:extLst>
              <a:ext uri="{FF2B5EF4-FFF2-40B4-BE49-F238E27FC236}">
                <a16:creationId xmlns:a16="http://schemas.microsoft.com/office/drawing/2014/main" id="{82BFC7A7-26D5-4236-8697-F9FA954DCF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96341" y="381402"/>
            <a:ext cx="1181721" cy="1199027"/>
          </a:xfrm>
          <a:prstGeom prst="rect">
            <a:avLst/>
          </a:prstGeom>
        </p:spPr>
      </p:pic>
      <p:pic>
        <p:nvPicPr>
          <p:cNvPr id="56" name="Picture 55">
            <a:extLst>
              <a:ext uri="{FF2B5EF4-FFF2-40B4-BE49-F238E27FC236}">
                <a16:creationId xmlns:a16="http://schemas.microsoft.com/office/drawing/2014/main" id="{62CA32AA-1BE3-4618-8F26-F6389883242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47119" y="1689815"/>
            <a:ext cx="1376061" cy="1656392"/>
          </a:xfrm>
          <a:prstGeom prst="rect">
            <a:avLst/>
          </a:prstGeom>
        </p:spPr>
      </p:pic>
      <p:pic>
        <p:nvPicPr>
          <p:cNvPr id="57" name="Picture 56">
            <a:extLst>
              <a:ext uri="{FF2B5EF4-FFF2-40B4-BE49-F238E27FC236}">
                <a16:creationId xmlns:a16="http://schemas.microsoft.com/office/drawing/2014/main" id="{278D7F26-C1C4-4B8A-ADCE-CABD929DB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82907" y="4704447"/>
            <a:ext cx="1855159" cy="1656392"/>
          </a:xfrm>
          <a:prstGeom prst="rect">
            <a:avLst/>
          </a:prstGeom>
        </p:spPr>
      </p:pic>
      <p:pic>
        <p:nvPicPr>
          <p:cNvPr id="58" name="Picture 57" descr="Icon&#10;&#10;Description automatically generated">
            <a:extLst>
              <a:ext uri="{FF2B5EF4-FFF2-40B4-BE49-F238E27FC236}">
                <a16:creationId xmlns:a16="http://schemas.microsoft.com/office/drawing/2014/main" id="{8A165774-6DED-4F64-AE94-40440255C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890073" y="6351318"/>
            <a:ext cx="1754304" cy="1476539"/>
          </a:xfrm>
          <a:prstGeom prst="rect">
            <a:avLst/>
          </a:prstGeom>
        </p:spPr>
      </p:pic>
      <p:pic>
        <p:nvPicPr>
          <p:cNvPr id="59" name="Picture 58" descr="A picture containing text, sign&#10;&#10;Description automatically generated">
            <a:extLst>
              <a:ext uri="{FF2B5EF4-FFF2-40B4-BE49-F238E27FC236}">
                <a16:creationId xmlns:a16="http://schemas.microsoft.com/office/drawing/2014/main" id="{767FF76D-5C09-4804-9F34-C4B2A11CD4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6643" y="257015"/>
            <a:ext cx="1447800" cy="1447800"/>
          </a:xfrm>
          <a:prstGeom prst="rect">
            <a:avLst/>
          </a:prstGeom>
        </p:spPr>
      </p:pic>
      <p:pic>
        <p:nvPicPr>
          <p:cNvPr id="61" name="Picture 60">
            <a:extLst>
              <a:ext uri="{FF2B5EF4-FFF2-40B4-BE49-F238E27FC236}">
                <a16:creationId xmlns:a16="http://schemas.microsoft.com/office/drawing/2014/main" id="{428C7EE0-603A-4A0D-81EA-3E1CEE75B1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7850" y="3338650"/>
            <a:ext cx="1652081" cy="1443819"/>
          </a:xfrm>
          <a:prstGeom prst="rect">
            <a:avLst/>
          </a:prstGeom>
        </p:spPr>
      </p:pic>
      <p:pic>
        <p:nvPicPr>
          <p:cNvPr id="62" name="Picture 61" descr="Logo&#10;&#10;Description automatically generated">
            <a:extLst>
              <a:ext uri="{FF2B5EF4-FFF2-40B4-BE49-F238E27FC236}">
                <a16:creationId xmlns:a16="http://schemas.microsoft.com/office/drawing/2014/main" id="{AA477049-F9AA-4E79-9EF4-3E052487E3B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flipH="1">
            <a:off x="9220200" y="10653779"/>
            <a:ext cx="1938875" cy="1040633"/>
          </a:xfrm>
          <a:prstGeom prst="rect">
            <a:avLst/>
          </a:prstGeom>
        </p:spPr>
      </p:pic>
      <p:pic>
        <p:nvPicPr>
          <p:cNvPr id="63" name="Picture 62" descr="Logo&#10;&#10;Description automatically generated">
            <a:extLst>
              <a:ext uri="{FF2B5EF4-FFF2-40B4-BE49-F238E27FC236}">
                <a16:creationId xmlns:a16="http://schemas.microsoft.com/office/drawing/2014/main" id="{A572EBC4-1AEB-4F76-8D17-CC30971BF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0200" y="8991598"/>
            <a:ext cx="1447802" cy="1447802"/>
          </a:xfrm>
          <a:prstGeom prst="rect">
            <a:avLst/>
          </a:prstGeom>
        </p:spPr>
      </p:pic>
      <p:pic>
        <p:nvPicPr>
          <p:cNvPr id="64" name="Picture 63">
            <a:extLst>
              <a:ext uri="{FF2B5EF4-FFF2-40B4-BE49-F238E27FC236}">
                <a16:creationId xmlns:a16="http://schemas.microsoft.com/office/drawing/2014/main" id="{1D3D68F0-FE5B-4CCA-859E-7060D69958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9774"/>
          <a:stretch/>
        </p:blipFill>
        <p:spPr>
          <a:xfrm>
            <a:off x="-1751085" y="10024409"/>
            <a:ext cx="1611609" cy="1786189"/>
          </a:xfrm>
          <a:prstGeom prst="rect">
            <a:avLst/>
          </a:prstGeom>
        </p:spPr>
      </p:pic>
      <p:pic>
        <p:nvPicPr>
          <p:cNvPr id="65" name="Picture 64">
            <a:extLst>
              <a:ext uri="{FF2B5EF4-FFF2-40B4-BE49-F238E27FC236}">
                <a16:creationId xmlns:a16="http://schemas.microsoft.com/office/drawing/2014/main" id="{1DEF3C32-63A6-4250-83EE-18ABBA94412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724639" y="8035784"/>
            <a:ext cx="1588870" cy="1786189"/>
          </a:xfrm>
          <a:prstGeom prst="rect">
            <a:avLst/>
          </a:prstGeom>
        </p:spPr>
      </p:pic>
      <p:pic>
        <p:nvPicPr>
          <p:cNvPr id="66" name="Picture 65" descr="A picture containing arrow&#10;&#10;Description automatically generated">
            <a:extLst>
              <a:ext uri="{FF2B5EF4-FFF2-40B4-BE49-F238E27FC236}">
                <a16:creationId xmlns:a16="http://schemas.microsoft.com/office/drawing/2014/main" id="{9AF69166-5442-4EEB-94BA-F5A079E10A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76643" y="7079913"/>
            <a:ext cx="1620600" cy="1620600"/>
          </a:xfrm>
          <a:prstGeom prst="rect">
            <a:avLst/>
          </a:prstGeom>
        </p:spPr>
      </p:pic>
      <p:pic>
        <p:nvPicPr>
          <p:cNvPr id="68" name="Picture 67" descr="A close-up of a plant&#10;&#10;Description automatically generated with low confidence">
            <a:extLst>
              <a:ext uri="{FF2B5EF4-FFF2-40B4-BE49-F238E27FC236}">
                <a16:creationId xmlns:a16="http://schemas.microsoft.com/office/drawing/2014/main" id="{A537A008-FB45-4D85-8022-18F09C591D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220200" y="5664440"/>
            <a:ext cx="1366470" cy="1656392"/>
          </a:xfrm>
          <a:prstGeom prst="rect">
            <a:avLst/>
          </a:prstGeom>
        </p:spPr>
      </p:pic>
      <p:pic>
        <p:nvPicPr>
          <p:cNvPr id="23" name="Picture 22" descr="Icon&#10;&#10;Description automatically generated">
            <a:extLst>
              <a:ext uri="{FF2B5EF4-FFF2-40B4-BE49-F238E27FC236}">
                <a16:creationId xmlns:a16="http://schemas.microsoft.com/office/drawing/2014/main" id="{A2B249A4-7E4B-4038-83F2-6E97D4C99A1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8459" r="14637"/>
          <a:stretch/>
        </p:blipFill>
        <p:spPr>
          <a:xfrm>
            <a:off x="9414727" y="2091487"/>
            <a:ext cx="988349" cy="1477277"/>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3EF94551-51CB-4721-A586-6DF3BEBED5C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59065" y="3900913"/>
            <a:ext cx="1447800" cy="1447800"/>
          </a:xfrm>
          <a:prstGeom prst="rect">
            <a:avLst/>
          </a:prstGeom>
        </p:spPr>
      </p:pic>
    </p:spTree>
    <p:extLst>
      <p:ext uri="{BB962C8B-B14F-4D97-AF65-F5344CB8AC3E}">
        <p14:creationId xmlns:p14="http://schemas.microsoft.com/office/powerpoint/2010/main" val="233046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5B000B9-B2EC-4D15-A9B7-7DCA51798A01}"/>
              </a:ext>
            </a:extLst>
          </p:cNvPr>
          <p:cNvGrpSpPr/>
          <p:nvPr/>
        </p:nvGrpSpPr>
        <p:grpSpPr>
          <a:xfrm>
            <a:off x="2149642" y="2055674"/>
            <a:ext cx="6707006" cy="9740541"/>
            <a:chOff x="2149642" y="2055674"/>
            <a:chExt cx="6707006" cy="9740541"/>
          </a:xfrm>
        </p:grpSpPr>
        <p:grpSp>
          <p:nvGrpSpPr>
            <p:cNvPr id="4" name="Group 3">
              <a:extLst>
                <a:ext uri="{FF2B5EF4-FFF2-40B4-BE49-F238E27FC236}">
                  <a16:creationId xmlns:a16="http://schemas.microsoft.com/office/drawing/2014/main" id="{D55A1B85-53F1-4A19-99A7-95BEFA69E083}"/>
                </a:ext>
              </a:extLst>
            </p:cNvPr>
            <p:cNvGrpSpPr/>
            <p:nvPr/>
          </p:nvGrpSpPr>
          <p:grpSpPr>
            <a:xfrm>
              <a:off x="2149642" y="2055674"/>
              <a:ext cx="6707006" cy="9695168"/>
              <a:chOff x="2149642" y="2055674"/>
              <a:chExt cx="6707006" cy="9695168"/>
            </a:xfrm>
          </p:grpSpPr>
          <p:pic>
            <p:nvPicPr>
              <p:cNvPr id="6" name="Picture 5">
                <a:extLst>
                  <a:ext uri="{FF2B5EF4-FFF2-40B4-BE49-F238E27FC236}">
                    <a16:creationId xmlns:a16="http://schemas.microsoft.com/office/drawing/2014/main" id="{CCF65BC0-7DFA-4AD8-BA7F-CD874C455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642" y="2055674"/>
                <a:ext cx="6707006" cy="9695168"/>
              </a:xfrm>
              <a:prstGeom prst="rect">
                <a:avLst/>
              </a:prstGeom>
            </p:spPr>
          </p:pic>
          <p:sp>
            <p:nvSpPr>
              <p:cNvPr id="25" name="TextBox 24">
                <a:extLst>
                  <a:ext uri="{FF2B5EF4-FFF2-40B4-BE49-F238E27FC236}">
                    <a16:creationId xmlns:a16="http://schemas.microsoft.com/office/drawing/2014/main" id="{D118815E-B5E6-45A2-92A5-5B6DD8AB630C}"/>
                  </a:ext>
                </a:extLst>
              </p:cNvPr>
              <p:cNvSpPr txBox="1"/>
              <p:nvPr/>
            </p:nvSpPr>
            <p:spPr>
              <a:xfrm>
                <a:off x="2726047" y="2830126"/>
                <a:ext cx="5230837" cy="430887"/>
              </a:xfrm>
              <a:prstGeom prst="rect">
                <a:avLst/>
              </a:prstGeom>
              <a:noFill/>
            </p:spPr>
            <p:txBody>
              <a:bodyPr wrap="square" rtlCol="0">
                <a:spAutoFit/>
              </a:bodyPr>
              <a:lstStyle/>
              <a:p>
                <a:pPr algn="ctr"/>
                <a:r>
                  <a:rPr lang="en-US" sz="2200" dirty="0">
                    <a:latin typeface="Comic Sans MS" panose="030F0702030302020204" pitchFamily="66" charset="0"/>
                  </a:rPr>
                  <a:t>WRITE CHARACTER NAME HERE.</a:t>
                </a:r>
              </a:p>
            </p:txBody>
          </p:sp>
          <p:sp>
            <p:nvSpPr>
              <p:cNvPr id="26" name="TextBox 25">
                <a:extLst>
                  <a:ext uri="{FF2B5EF4-FFF2-40B4-BE49-F238E27FC236}">
                    <a16:creationId xmlns:a16="http://schemas.microsoft.com/office/drawing/2014/main" id="{565A00CA-CEEA-4E07-80E6-FA6D3492186B}"/>
                  </a:ext>
                </a:extLst>
              </p:cNvPr>
              <p:cNvSpPr txBox="1"/>
              <p:nvPr/>
            </p:nvSpPr>
            <p:spPr>
              <a:xfrm>
                <a:off x="3079547" y="9608456"/>
                <a:ext cx="4877338" cy="707886"/>
              </a:xfrm>
              <a:prstGeom prst="rect">
                <a:avLst/>
              </a:prstGeom>
              <a:noFill/>
            </p:spPr>
            <p:txBody>
              <a:bodyPr wrap="square" rtlCol="0">
                <a:spAutoFit/>
              </a:bodyPr>
              <a:lstStyle/>
              <a:p>
                <a:pPr algn="ctr"/>
                <a:r>
                  <a:rPr lang="en-US" sz="2000" dirty="0">
                    <a:latin typeface="Comic Sans MS" panose="030F0702030302020204" pitchFamily="66" charset="0"/>
                  </a:rPr>
                  <a:t>DESCRIBE HERE HOW THIS CHARACTER HELPS YOU.</a:t>
                </a:r>
              </a:p>
            </p:txBody>
          </p:sp>
        </p:grpSp>
        <p:pic>
          <p:nvPicPr>
            <p:cNvPr id="2" name="Picture 1">
              <a:extLst>
                <a:ext uri="{FF2B5EF4-FFF2-40B4-BE49-F238E27FC236}">
                  <a16:creationId xmlns:a16="http://schemas.microsoft.com/office/drawing/2014/main" id="{B026444B-3976-4813-8CB8-E1CB67C5D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540161"/>
              <a:ext cx="1743607" cy="256054"/>
            </a:xfrm>
            <a:prstGeom prst="rect">
              <a:avLst/>
            </a:prstGeom>
          </p:spPr>
        </p:pic>
      </p:grpSp>
      <p:pic>
        <p:nvPicPr>
          <p:cNvPr id="8" name="Picture 7">
            <a:extLst>
              <a:ext uri="{FF2B5EF4-FFF2-40B4-BE49-F238E27FC236}">
                <a16:creationId xmlns:a16="http://schemas.microsoft.com/office/drawing/2014/main" id="{75135CDA-8AAC-43A0-9771-9231AC50FCFF}"/>
              </a:ext>
            </a:extLst>
          </p:cNvPr>
          <p:cNvPicPr>
            <a:picLocks noChangeAspect="1"/>
          </p:cNvPicPr>
          <p:nvPr/>
        </p:nvPicPr>
        <p:blipFill>
          <a:blip r:embed="rId4"/>
          <a:stretch>
            <a:fillRect/>
          </a:stretch>
        </p:blipFill>
        <p:spPr>
          <a:xfrm>
            <a:off x="164432" y="249344"/>
            <a:ext cx="7364606" cy="11949196"/>
          </a:xfrm>
          <a:prstGeom prst="rect">
            <a:avLst/>
          </a:prstGeom>
        </p:spPr>
      </p:pic>
      <p:pic>
        <p:nvPicPr>
          <p:cNvPr id="31" name="Picture 30" descr="Icon&#10;&#10;Description automatically generated">
            <a:extLst>
              <a:ext uri="{FF2B5EF4-FFF2-40B4-BE49-F238E27FC236}">
                <a16:creationId xmlns:a16="http://schemas.microsoft.com/office/drawing/2014/main" id="{4F341B8D-365A-4D12-A4C0-178E553C7D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412" y="2134989"/>
            <a:ext cx="1481255" cy="1481255"/>
          </a:xfrm>
          <a:prstGeom prst="rect">
            <a:avLst/>
          </a:prstGeom>
        </p:spPr>
      </p:pic>
      <p:pic>
        <p:nvPicPr>
          <p:cNvPr id="32" name="Picture 31">
            <a:extLst>
              <a:ext uri="{FF2B5EF4-FFF2-40B4-BE49-F238E27FC236}">
                <a16:creationId xmlns:a16="http://schemas.microsoft.com/office/drawing/2014/main" id="{9A514A16-1256-4BE3-A8C7-24A48922739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06926" y="5794288"/>
            <a:ext cx="1560010" cy="1424919"/>
          </a:xfrm>
          <a:prstGeom prst="rect">
            <a:avLst/>
          </a:prstGeom>
        </p:spPr>
      </p:pic>
      <p:pic>
        <p:nvPicPr>
          <p:cNvPr id="33" name="Picture 32" descr="A picture containing icon&#10;&#10;Description automatically generated">
            <a:extLst>
              <a:ext uri="{FF2B5EF4-FFF2-40B4-BE49-F238E27FC236}">
                <a16:creationId xmlns:a16="http://schemas.microsoft.com/office/drawing/2014/main" id="{E0E6CEC9-085D-4FA5-961D-2B80A6B1C4D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14167" y="7409572"/>
            <a:ext cx="1367251" cy="1202588"/>
          </a:xfrm>
          <a:prstGeom prst="rect">
            <a:avLst/>
          </a:prstGeom>
        </p:spPr>
      </p:pic>
      <p:pic>
        <p:nvPicPr>
          <p:cNvPr id="34" name="Picture 33" descr="Logo&#10;&#10;Description automatically generated">
            <a:extLst>
              <a:ext uri="{FF2B5EF4-FFF2-40B4-BE49-F238E27FC236}">
                <a16:creationId xmlns:a16="http://schemas.microsoft.com/office/drawing/2014/main" id="{DA04786F-B752-44D0-90C9-B01F52D62B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32570" y="166240"/>
            <a:ext cx="1367251" cy="1367251"/>
          </a:xfrm>
          <a:prstGeom prst="rect">
            <a:avLst/>
          </a:prstGeom>
        </p:spPr>
      </p:pic>
      <p:pic>
        <p:nvPicPr>
          <p:cNvPr id="35" name="Picture 34" descr="Icon&#10;&#10;Description automatically generated">
            <a:extLst>
              <a:ext uri="{FF2B5EF4-FFF2-40B4-BE49-F238E27FC236}">
                <a16:creationId xmlns:a16="http://schemas.microsoft.com/office/drawing/2014/main" id="{7541F3CD-36F8-4DB9-BE71-046D84F52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rot="16200000">
            <a:off x="9664557" y="1419825"/>
            <a:ext cx="603199" cy="1367251"/>
          </a:xfrm>
          <a:prstGeom prst="rect">
            <a:avLst/>
          </a:prstGeom>
        </p:spPr>
      </p:pic>
      <p:pic>
        <p:nvPicPr>
          <p:cNvPr id="36" name="Picture 35">
            <a:extLst>
              <a:ext uri="{FF2B5EF4-FFF2-40B4-BE49-F238E27FC236}">
                <a16:creationId xmlns:a16="http://schemas.microsoft.com/office/drawing/2014/main" id="{C1D4FFBF-A4F5-4FCC-A340-426CD39FA64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32000"/>
                    </a14:imgEffect>
                  </a14:imgLayer>
                </a14:imgProps>
              </a:ext>
              <a:ext uri="{28A0092B-C50C-407E-A947-70E740481C1C}">
                <a14:useLocalDpi xmlns:a14="http://schemas.microsoft.com/office/drawing/2010/main" val="0"/>
              </a:ext>
            </a:extLst>
          </a:blip>
          <a:stretch>
            <a:fillRect/>
          </a:stretch>
        </p:blipFill>
        <p:spPr>
          <a:xfrm>
            <a:off x="-1613789" y="203766"/>
            <a:ext cx="1481255" cy="1630098"/>
          </a:xfrm>
          <a:prstGeom prst="rect">
            <a:avLst/>
          </a:prstGeom>
        </p:spPr>
      </p:pic>
      <p:pic>
        <p:nvPicPr>
          <p:cNvPr id="37" name="Picture 36" descr="Icon&#10;&#10;Description automatically generated">
            <a:extLst>
              <a:ext uri="{FF2B5EF4-FFF2-40B4-BE49-F238E27FC236}">
                <a16:creationId xmlns:a16="http://schemas.microsoft.com/office/drawing/2014/main" id="{4B914CAB-4D00-425A-A19E-E4D6D5226C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4310" b="9764"/>
          <a:stretch/>
        </p:blipFill>
        <p:spPr>
          <a:xfrm>
            <a:off x="-2196328" y="3542023"/>
            <a:ext cx="2084033" cy="1965266"/>
          </a:xfrm>
          <a:prstGeom prst="rect">
            <a:avLst/>
          </a:prstGeom>
        </p:spPr>
      </p:pic>
      <p:pic>
        <p:nvPicPr>
          <p:cNvPr id="38" name="Picture 37">
            <a:extLst>
              <a:ext uri="{FF2B5EF4-FFF2-40B4-BE49-F238E27FC236}">
                <a16:creationId xmlns:a16="http://schemas.microsoft.com/office/drawing/2014/main" id="{8CE5ECC1-517E-4249-A162-7CCF78D9755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499785" y="8874474"/>
            <a:ext cx="1367251" cy="1582048"/>
          </a:xfrm>
          <a:prstGeom prst="rect">
            <a:avLst/>
          </a:prstGeom>
        </p:spPr>
      </p:pic>
      <p:pic>
        <p:nvPicPr>
          <p:cNvPr id="39" name="Picture 38">
            <a:extLst>
              <a:ext uri="{FF2B5EF4-FFF2-40B4-BE49-F238E27FC236}">
                <a16:creationId xmlns:a16="http://schemas.microsoft.com/office/drawing/2014/main" id="{6D213395-1496-4157-9D67-252708C2E162}"/>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9218039" y="6391196"/>
            <a:ext cx="1819054" cy="2050603"/>
          </a:xfrm>
          <a:prstGeom prst="rect">
            <a:avLst/>
          </a:prstGeom>
        </p:spPr>
      </p:pic>
      <p:pic>
        <p:nvPicPr>
          <p:cNvPr id="40" name="Picture 39" descr="A picture containing silhouette&#10;&#10;Description automatically generated">
            <a:extLst>
              <a:ext uri="{FF2B5EF4-FFF2-40B4-BE49-F238E27FC236}">
                <a16:creationId xmlns:a16="http://schemas.microsoft.com/office/drawing/2014/main" id="{57CF7574-303A-40AB-805A-E2321814C8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9218039" y="4794243"/>
            <a:ext cx="1545736" cy="154573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AE31269A-CFEB-498A-9C45-5CD16329E9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9335842" y="2702129"/>
            <a:ext cx="1160708" cy="1811429"/>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F726AA8A-BBC1-4FB1-9D54-C5C0962BEFC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9282531" y="8678075"/>
            <a:ext cx="1051155" cy="1367252"/>
          </a:xfrm>
          <a:prstGeom prst="rect">
            <a:avLst/>
          </a:prstGeom>
        </p:spPr>
      </p:pic>
      <p:pic>
        <p:nvPicPr>
          <p:cNvPr id="43" name="Picture 42" descr="A picture containing text, silhouette&#10;&#10;Description automatically generated">
            <a:extLst>
              <a:ext uri="{FF2B5EF4-FFF2-40B4-BE49-F238E27FC236}">
                <a16:creationId xmlns:a16="http://schemas.microsoft.com/office/drawing/2014/main" id="{6EEDAA06-470B-43C0-B853-AD9AE1FEEC1E}"/>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6457"/>
          <a:stretch/>
        </p:blipFill>
        <p:spPr>
          <a:xfrm>
            <a:off x="9280438" y="10281603"/>
            <a:ext cx="1483337" cy="1585728"/>
          </a:xfrm>
          <a:prstGeom prst="rect">
            <a:avLst/>
          </a:prstGeom>
        </p:spPr>
      </p:pic>
      <p:pic>
        <p:nvPicPr>
          <p:cNvPr id="44" name="Picture 43" descr="A white flower with a black background&#10;&#10;Description automatically generated with low confidence">
            <a:extLst>
              <a:ext uri="{FF2B5EF4-FFF2-40B4-BE49-F238E27FC236}">
                <a16:creationId xmlns:a16="http://schemas.microsoft.com/office/drawing/2014/main" id="{43C9F3CB-C959-40C0-A47D-3367AC03B8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9408" y="10748549"/>
            <a:ext cx="1367251" cy="1367251"/>
          </a:xfrm>
          <a:prstGeom prst="rect">
            <a:avLst/>
          </a:prstGeom>
        </p:spPr>
      </p:pic>
    </p:spTree>
    <p:extLst>
      <p:ext uri="{BB962C8B-B14F-4D97-AF65-F5344CB8AC3E}">
        <p14:creationId xmlns:p14="http://schemas.microsoft.com/office/powerpoint/2010/main" val="1200660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72939</TotalTime>
  <Words>700</Words>
  <Application>Microsoft Office PowerPoint</Application>
  <PresentationFormat>Custom</PresentationFormat>
  <Paragraphs>81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dc:creator>
  <cp:lastModifiedBy>Joel Shaul</cp:lastModifiedBy>
  <cp:revision>1262</cp:revision>
  <cp:lastPrinted>2022-02-23T15:19:27Z</cp:lastPrinted>
  <dcterms:created xsi:type="dcterms:W3CDTF">2011-01-09T17:01:54Z</dcterms:created>
  <dcterms:modified xsi:type="dcterms:W3CDTF">2022-03-10T12:36:49Z</dcterms:modified>
</cp:coreProperties>
</file>