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Lst>
  <p:sldIdLst>
    <p:sldId id="375" r:id="rId2"/>
    <p:sldId id="373" r:id="rId3"/>
    <p:sldId id="378" r:id="rId4"/>
    <p:sldId id="374" r:id="rId5"/>
    <p:sldId id="371" r:id="rId6"/>
    <p:sldId id="369" r:id="rId7"/>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996633"/>
    <a:srgbClr val="873AC0"/>
    <a:srgbClr val="CC6600"/>
    <a:srgbClr val="33CC33"/>
    <a:srgbClr val="3399FF"/>
    <a:srgbClr val="CC66FF"/>
    <a:srgbClr val="DCFB8F"/>
    <a:srgbClr val="90FECF"/>
    <a:srgbClr val="8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796" autoAdjust="0"/>
  </p:normalViewPr>
  <p:slideViewPr>
    <p:cSldViewPr snapToGrid="0">
      <p:cViewPr>
        <p:scale>
          <a:sx n="60" d="100"/>
          <a:sy n="60" d="100"/>
        </p:scale>
        <p:origin x="1412" y="36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B7BCD-E8AF-4892-B5EC-0FBD55F4A06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53C4606-C1F0-4EC3-885F-7F8C0393F42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58EBA4E-4257-4731-AEAD-71A1537C8798}"/>
              </a:ext>
            </a:extLst>
          </p:cNvPr>
          <p:cNvSpPr>
            <a:spLocks noGrp="1"/>
          </p:cNvSpPr>
          <p:nvPr>
            <p:ph type="dt" sz="half" idx="10"/>
          </p:nvPr>
        </p:nvSpPr>
        <p:spPr/>
        <p:txBody>
          <a:bodyPr/>
          <a:lstStyle/>
          <a:p>
            <a:fld id="{CEA3767F-9B6A-4F5A-895A-F0EB1554DEC2}" type="datetimeFigureOut">
              <a:rPr lang="en-US" smtClean="0"/>
              <a:t>11/28/2021</a:t>
            </a:fld>
            <a:endParaRPr lang="en-US"/>
          </a:p>
        </p:txBody>
      </p:sp>
      <p:sp>
        <p:nvSpPr>
          <p:cNvPr id="5" name="Footer Placeholder 4">
            <a:extLst>
              <a:ext uri="{FF2B5EF4-FFF2-40B4-BE49-F238E27FC236}">
                <a16:creationId xmlns:a16="http://schemas.microsoft.com/office/drawing/2014/main" id="{7C400621-F519-4077-8D72-1147E21D14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C339CF-FB89-498E-8F15-F1CE3598D806}"/>
              </a:ext>
            </a:extLst>
          </p:cNvPr>
          <p:cNvSpPr>
            <a:spLocks noGrp="1"/>
          </p:cNvSpPr>
          <p:nvPr>
            <p:ph type="sldNum" sz="quarter" idx="12"/>
          </p:nvPr>
        </p:nvSpPr>
        <p:spPr/>
        <p:txBody>
          <a:bodyPr/>
          <a:lstStyle/>
          <a:p>
            <a:fld id="{BBF9A941-2188-4020-ACC2-E279195B41DA}" type="slidenum">
              <a:rPr lang="en-US" smtClean="0"/>
              <a:t>‹#›</a:t>
            </a:fld>
            <a:endParaRPr lang="en-US"/>
          </a:p>
        </p:txBody>
      </p:sp>
    </p:spTree>
    <p:extLst>
      <p:ext uri="{BB962C8B-B14F-4D97-AF65-F5344CB8AC3E}">
        <p14:creationId xmlns:p14="http://schemas.microsoft.com/office/powerpoint/2010/main" val="3244750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5FC40-0C80-4F1A-9644-AFE304C57B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6D27D4-F1B5-418F-92F4-5156EC8E4A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05069-BD71-4342-8C60-180609CC1CB4}"/>
              </a:ext>
            </a:extLst>
          </p:cNvPr>
          <p:cNvSpPr>
            <a:spLocks noGrp="1"/>
          </p:cNvSpPr>
          <p:nvPr>
            <p:ph type="dt" sz="half" idx="10"/>
          </p:nvPr>
        </p:nvSpPr>
        <p:spPr/>
        <p:txBody>
          <a:bodyPr/>
          <a:lstStyle/>
          <a:p>
            <a:fld id="{CEA3767F-9B6A-4F5A-895A-F0EB1554DEC2}" type="datetimeFigureOut">
              <a:rPr lang="en-US" smtClean="0"/>
              <a:t>11/28/2021</a:t>
            </a:fld>
            <a:endParaRPr lang="en-US"/>
          </a:p>
        </p:txBody>
      </p:sp>
      <p:sp>
        <p:nvSpPr>
          <p:cNvPr id="5" name="Footer Placeholder 4">
            <a:extLst>
              <a:ext uri="{FF2B5EF4-FFF2-40B4-BE49-F238E27FC236}">
                <a16:creationId xmlns:a16="http://schemas.microsoft.com/office/drawing/2014/main" id="{7C6E57AA-D2AB-43B4-8444-725BF44085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9A7E91-E93A-4A00-A7BC-29121FC4F7B8}"/>
              </a:ext>
            </a:extLst>
          </p:cNvPr>
          <p:cNvSpPr>
            <a:spLocks noGrp="1"/>
          </p:cNvSpPr>
          <p:nvPr>
            <p:ph type="sldNum" sz="quarter" idx="12"/>
          </p:nvPr>
        </p:nvSpPr>
        <p:spPr/>
        <p:txBody>
          <a:bodyPr/>
          <a:lstStyle/>
          <a:p>
            <a:fld id="{BBF9A941-2188-4020-ACC2-E279195B41DA}" type="slidenum">
              <a:rPr lang="en-US" smtClean="0"/>
              <a:t>‹#›</a:t>
            </a:fld>
            <a:endParaRPr lang="en-US"/>
          </a:p>
        </p:txBody>
      </p:sp>
    </p:spTree>
    <p:extLst>
      <p:ext uri="{BB962C8B-B14F-4D97-AF65-F5344CB8AC3E}">
        <p14:creationId xmlns:p14="http://schemas.microsoft.com/office/powerpoint/2010/main" val="1852494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38193E-2216-4BF4-BED3-93D9A25B814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A6F92F-EA88-4894-B8F9-AD388BF1DE9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45858B-0DAD-4AD9-AF9A-335C61587461}"/>
              </a:ext>
            </a:extLst>
          </p:cNvPr>
          <p:cNvSpPr>
            <a:spLocks noGrp="1"/>
          </p:cNvSpPr>
          <p:nvPr>
            <p:ph type="dt" sz="half" idx="10"/>
          </p:nvPr>
        </p:nvSpPr>
        <p:spPr/>
        <p:txBody>
          <a:bodyPr/>
          <a:lstStyle/>
          <a:p>
            <a:fld id="{CEA3767F-9B6A-4F5A-895A-F0EB1554DEC2}" type="datetimeFigureOut">
              <a:rPr lang="en-US" smtClean="0"/>
              <a:t>11/28/2021</a:t>
            </a:fld>
            <a:endParaRPr lang="en-US"/>
          </a:p>
        </p:txBody>
      </p:sp>
      <p:sp>
        <p:nvSpPr>
          <p:cNvPr id="5" name="Footer Placeholder 4">
            <a:extLst>
              <a:ext uri="{FF2B5EF4-FFF2-40B4-BE49-F238E27FC236}">
                <a16:creationId xmlns:a16="http://schemas.microsoft.com/office/drawing/2014/main" id="{24F2FA92-9FCC-4EA2-9E83-B830179BB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CC3CBE-C13B-4DE2-84EC-047D49DF900A}"/>
              </a:ext>
            </a:extLst>
          </p:cNvPr>
          <p:cNvSpPr>
            <a:spLocks noGrp="1"/>
          </p:cNvSpPr>
          <p:nvPr>
            <p:ph type="sldNum" sz="quarter" idx="12"/>
          </p:nvPr>
        </p:nvSpPr>
        <p:spPr/>
        <p:txBody>
          <a:bodyPr/>
          <a:lstStyle/>
          <a:p>
            <a:fld id="{BBF9A941-2188-4020-ACC2-E279195B41DA}" type="slidenum">
              <a:rPr lang="en-US" smtClean="0"/>
              <a:t>‹#›</a:t>
            </a:fld>
            <a:endParaRPr lang="en-US"/>
          </a:p>
        </p:txBody>
      </p:sp>
    </p:spTree>
    <p:extLst>
      <p:ext uri="{BB962C8B-B14F-4D97-AF65-F5344CB8AC3E}">
        <p14:creationId xmlns:p14="http://schemas.microsoft.com/office/powerpoint/2010/main" val="2522746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FF05-00AD-440C-9450-7450D2C8A8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60A389-1144-4CBA-9B7A-B821E8B3D4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3B6880-8D9F-46E9-97B6-2029154617D2}"/>
              </a:ext>
            </a:extLst>
          </p:cNvPr>
          <p:cNvSpPr>
            <a:spLocks noGrp="1"/>
          </p:cNvSpPr>
          <p:nvPr>
            <p:ph type="dt" sz="half" idx="10"/>
          </p:nvPr>
        </p:nvSpPr>
        <p:spPr/>
        <p:txBody>
          <a:bodyPr/>
          <a:lstStyle/>
          <a:p>
            <a:fld id="{CEA3767F-9B6A-4F5A-895A-F0EB1554DEC2}" type="datetimeFigureOut">
              <a:rPr lang="en-US" smtClean="0"/>
              <a:t>11/28/2021</a:t>
            </a:fld>
            <a:endParaRPr lang="en-US"/>
          </a:p>
        </p:txBody>
      </p:sp>
      <p:sp>
        <p:nvSpPr>
          <p:cNvPr id="5" name="Footer Placeholder 4">
            <a:extLst>
              <a:ext uri="{FF2B5EF4-FFF2-40B4-BE49-F238E27FC236}">
                <a16:creationId xmlns:a16="http://schemas.microsoft.com/office/drawing/2014/main" id="{1BE66C1B-8F5E-4BFD-AA72-5808014512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C6AB3F-2CD8-4AC5-BC45-A360C2A6A7CE}"/>
              </a:ext>
            </a:extLst>
          </p:cNvPr>
          <p:cNvSpPr>
            <a:spLocks noGrp="1"/>
          </p:cNvSpPr>
          <p:nvPr>
            <p:ph type="sldNum" sz="quarter" idx="12"/>
          </p:nvPr>
        </p:nvSpPr>
        <p:spPr/>
        <p:txBody>
          <a:bodyPr/>
          <a:lstStyle/>
          <a:p>
            <a:fld id="{BBF9A941-2188-4020-ACC2-E279195B41DA}" type="slidenum">
              <a:rPr lang="en-US" smtClean="0"/>
              <a:t>‹#›</a:t>
            </a:fld>
            <a:endParaRPr lang="en-US"/>
          </a:p>
        </p:txBody>
      </p:sp>
    </p:spTree>
    <p:extLst>
      <p:ext uri="{BB962C8B-B14F-4D97-AF65-F5344CB8AC3E}">
        <p14:creationId xmlns:p14="http://schemas.microsoft.com/office/powerpoint/2010/main" val="2593273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356AB-A664-469B-92D5-0D72E496400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CAD87B7-2B52-4808-8C47-B7F8369CBBA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BAD253-5464-45FE-B3EA-67F8B873CA76}"/>
              </a:ext>
            </a:extLst>
          </p:cNvPr>
          <p:cNvSpPr>
            <a:spLocks noGrp="1"/>
          </p:cNvSpPr>
          <p:nvPr>
            <p:ph type="dt" sz="half" idx="10"/>
          </p:nvPr>
        </p:nvSpPr>
        <p:spPr/>
        <p:txBody>
          <a:bodyPr/>
          <a:lstStyle/>
          <a:p>
            <a:fld id="{CEA3767F-9B6A-4F5A-895A-F0EB1554DEC2}" type="datetimeFigureOut">
              <a:rPr lang="en-US" smtClean="0"/>
              <a:t>11/28/2021</a:t>
            </a:fld>
            <a:endParaRPr lang="en-US"/>
          </a:p>
        </p:txBody>
      </p:sp>
      <p:sp>
        <p:nvSpPr>
          <p:cNvPr id="5" name="Footer Placeholder 4">
            <a:extLst>
              <a:ext uri="{FF2B5EF4-FFF2-40B4-BE49-F238E27FC236}">
                <a16:creationId xmlns:a16="http://schemas.microsoft.com/office/drawing/2014/main" id="{2F665BBF-FBDE-4E84-84FA-2C8E0347B8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633224-CF0F-4059-AA72-8581BAF43D6B}"/>
              </a:ext>
            </a:extLst>
          </p:cNvPr>
          <p:cNvSpPr>
            <a:spLocks noGrp="1"/>
          </p:cNvSpPr>
          <p:nvPr>
            <p:ph type="sldNum" sz="quarter" idx="12"/>
          </p:nvPr>
        </p:nvSpPr>
        <p:spPr/>
        <p:txBody>
          <a:bodyPr/>
          <a:lstStyle/>
          <a:p>
            <a:fld id="{BBF9A941-2188-4020-ACC2-E279195B41DA}" type="slidenum">
              <a:rPr lang="en-US" smtClean="0"/>
              <a:t>‹#›</a:t>
            </a:fld>
            <a:endParaRPr lang="en-US"/>
          </a:p>
        </p:txBody>
      </p:sp>
    </p:spTree>
    <p:extLst>
      <p:ext uri="{BB962C8B-B14F-4D97-AF65-F5344CB8AC3E}">
        <p14:creationId xmlns:p14="http://schemas.microsoft.com/office/powerpoint/2010/main" val="2498643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7A64D-8476-4BA8-80A5-4B1764B07C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940E1F-7D0D-4244-A015-FB8FF6BE6BE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B8D81D-A068-450D-9EB1-27F4EFFDB8B1}"/>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6C39CD-9E9F-48FF-8E0C-DB9FEA0F655E}"/>
              </a:ext>
            </a:extLst>
          </p:cNvPr>
          <p:cNvSpPr>
            <a:spLocks noGrp="1"/>
          </p:cNvSpPr>
          <p:nvPr>
            <p:ph type="dt" sz="half" idx="10"/>
          </p:nvPr>
        </p:nvSpPr>
        <p:spPr/>
        <p:txBody>
          <a:bodyPr/>
          <a:lstStyle/>
          <a:p>
            <a:fld id="{CEA3767F-9B6A-4F5A-895A-F0EB1554DEC2}" type="datetimeFigureOut">
              <a:rPr lang="en-US" smtClean="0"/>
              <a:t>11/28/2021</a:t>
            </a:fld>
            <a:endParaRPr lang="en-US"/>
          </a:p>
        </p:txBody>
      </p:sp>
      <p:sp>
        <p:nvSpPr>
          <p:cNvPr id="6" name="Footer Placeholder 5">
            <a:extLst>
              <a:ext uri="{FF2B5EF4-FFF2-40B4-BE49-F238E27FC236}">
                <a16:creationId xmlns:a16="http://schemas.microsoft.com/office/drawing/2014/main" id="{79F9111E-AB2C-4FED-84C1-A72185AECE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85FDA3-6E18-4384-8D42-423DA30E82E0}"/>
              </a:ext>
            </a:extLst>
          </p:cNvPr>
          <p:cNvSpPr>
            <a:spLocks noGrp="1"/>
          </p:cNvSpPr>
          <p:nvPr>
            <p:ph type="sldNum" sz="quarter" idx="12"/>
          </p:nvPr>
        </p:nvSpPr>
        <p:spPr/>
        <p:txBody>
          <a:bodyPr/>
          <a:lstStyle/>
          <a:p>
            <a:fld id="{BBF9A941-2188-4020-ACC2-E279195B41DA}" type="slidenum">
              <a:rPr lang="en-US" smtClean="0"/>
              <a:t>‹#›</a:t>
            </a:fld>
            <a:endParaRPr lang="en-US"/>
          </a:p>
        </p:txBody>
      </p:sp>
    </p:spTree>
    <p:extLst>
      <p:ext uri="{BB962C8B-B14F-4D97-AF65-F5344CB8AC3E}">
        <p14:creationId xmlns:p14="http://schemas.microsoft.com/office/powerpoint/2010/main" val="2335334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60E37-94CE-4CB9-93F3-DC988EAB9B2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BAFF09-BAC1-44E1-8DAA-A4A80409585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04BC6B3-B3A6-4918-A899-CF02A81D941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90627F-6798-4403-AC4A-59E9B166D80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8FCF36E-9F07-43A1-B263-EE0BF4DFAA9F}"/>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45427F-6BA8-436A-8CE0-7925D5AA479C}"/>
              </a:ext>
            </a:extLst>
          </p:cNvPr>
          <p:cNvSpPr>
            <a:spLocks noGrp="1"/>
          </p:cNvSpPr>
          <p:nvPr>
            <p:ph type="dt" sz="half" idx="10"/>
          </p:nvPr>
        </p:nvSpPr>
        <p:spPr/>
        <p:txBody>
          <a:bodyPr/>
          <a:lstStyle/>
          <a:p>
            <a:fld id="{CEA3767F-9B6A-4F5A-895A-F0EB1554DEC2}" type="datetimeFigureOut">
              <a:rPr lang="en-US" smtClean="0"/>
              <a:t>11/28/2021</a:t>
            </a:fld>
            <a:endParaRPr lang="en-US"/>
          </a:p>
        </p:txBody>
      </p:sp>
      <p:sp>
        <p:nvSpPr>
          <p:cNvPr id="8" name="Footer Placeholder 7">
            <a:extLst>
              <a:ext uri="{FF2B5EF4-FFF2-40B4-BE49-F238E27FC236}">
                <a16:creationId xmlns:a16="http://schemas.microsoft.com/office/drawing/2014/main" id="{22A831E6-D6BB-468F-B777-B01F4D40BA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3F98ED-26E4-4D2F-AB93-E6DD983D7CCB}"/>
              </a:ext>
            </a:extLst>
          </p:cNvPr>
          <p:cNvSpPr>
            <a:spLocks noGrp="1"/>
          </p:cNvSpPr>
          <p:nvPr>
            <p:ph type="sldNum" sz="quarter" idx="12"/>
          </p:nvPr>
        </p:nvSpPr>
        <p:spPr/>
        <p:txBody>
          <a:bodyPr/>
          <a:lstStyle/>
          <a:p>
            <a:fld id="{BBF9A941-2188-4020-ACC2-E279195B41DA}" type="slidenum">
              <a:rPr lang="en-US" smtClean="0"/>
              <a:t>‹#›</a:t>
            </a:fld>
            <a:endParaRPr lang="en-US"/>
          </a:p>
        </p:txBody>
      </p:sp>
    </p:spTree>
    <p:extLst>
      <p:ext uri="{BB962C8B-B14F-4D97-AF65-F5344CB8AC3E}">
        <p14:creationId xmlns:p14="http://schemas.microsoft.com/office/powerpoint/2010/main" val="966425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D357E-E112-47AB-A058-A507638F85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9BA119-E154-43A4-9BA0-34B7A154D06D}"/>
              </a:ext>
            </a:extLst>
          </p:cNvPr>
          <p:cNvSpPr>
            <a:spLocks noGrp="1"/>
          </p:cNvSpPr>
          <p:nvPr>
            <p:ph type="dt" sz="half" idx="10"/>
          </p:nvPr>
        </p:nvSpPr>
        <p:spPr/>
        <p:txBody>
          <a:bodyPr/>
          <a:lstStyle/>
          <a:p>
            <a:fld id="{CEA3767F-9B6A-4F5A-895A-F0EB1554DEC2}" type="datetimeFigureOut">
              <a:rPr lang="en-US" smtClean="0"/>
              <a:t>11/28/2021</a:t>
            </a:fld>
            <a:endParaRPr lang="en-US"/>
          </a:p>
        </p:txBody>
      </p:sp>
      <p:sp>
        <p:nvSpPr>
          <p:cNvPr id="4" name="Footer Placeholder 3">
            <a:extLst>
              <a:ext uri="{FF2B5EF4-FFF2-40B4-BE49-F238E27FC236}">
                <a16:creationId xmlns:a16="http://schemas.microsoft.com/office/drawing/2014/main" id="{04B1385A-6EE5-4855-9311-C16E2D6674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4DACA9-0DD6-4060-9D3E-A49A504A9159}"/>
              </a:ext>
            </a:extLst>
          </p:cNvPr>
          <p:cNvSpPr>
            <a:spLocks noGrp="1"/>
          </p:cNvSpPr>
          <p:nvPr>
            <p:ph type="sldNum" sz="quarter" idx="12"/>
          </p:nvPr>
        </p:nvSpPr>
        <p:spPr/>
        <p:txBody>
          <a:bodyPr/>
          <a:lstStyle/>
          <a:p>
            <a:fld id="{BBF9A941-2188-4020-ACC2-E279195B41DA}" type="slidenum">
              <a:rPr lang="en-US" smtClean="0"/>
              <a:t>‹#›</a:t>
            </a:fld>
            <a:endParaRPr lang="en-US"/>
          </a:p>
        </p:txBody>
      </p:sp>
    </p:spTree>
    <p:extLst>
      <p:ext uri="{BB962C8B-B14F-4D97-AF65-F5344CB8AC3E}">
        <p14:creationId xmlns:p14="http://schemas.microsoft.com/office/powerpoint/2010/main" val="3387371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634A92-5B73-4BEF-B269-6310A3B2E255}"/>
              </a:ext>
            </a:extLst>
          </p:cNvPr>
          <p:cNvSpPr>
            <a:spLocks noGrp="1"/>
          </p:cNvSpPr>
          <p:nvPr>
            <p:ph type="dt" sz="half" idx="10"/>
          </p:nvPr>
        </p:nvSpPr>
        <p:spPr/>
        <p:txBody>
          <a:bodyPr/>
          <a:lstStyle/>
          <a:p>
            <a:fld id="{CEA3767F-9B6A-4F5A-895A-F0EB1554DEC2}" type="datetimeFigureOut">
              <a:rPr lang="en-US" smtClean="0"/>
              <a:t>11/28/2021</a:t>
            </a:fld>
            <a:endParaRPr lang="en-US"/>
          </a:p>
        </p:txBody>
      </p:sp>
      <p:sp>
        <p:nvSpPr>
          <p:cNvPr id="3" name="Footer Placeholder 2">
            <a:extLst>
              <a:ext uri="{FF2B5EF4-FFF2-40B4-BE49-F238E27FC236}">
                <a16:creationId xmlns:a16="http://schemas.microsoft.com/office/drawing/2014/main" id="{EFAB1F48-0FF5-4597-9CF3-EB8C3FCA0C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F6BC47-A26D-4D9E-9025-654E1AEE7C7A}"/>
              </a:ext>
            </a:extLst>
          </p:cNvPr>
          <p:cNvSpPr>
            <a:spLocks noGrp="1"/>
          </p:cNvSpPr>
          <p:nvPr>
            <p:ph type="sldNum" sz="quarter" idx="12"/>
          </p:nvPr>
        </p:nvSpPr>
        <p:spPr/>
        <p:txBody>
          <a:bodyPr/>
          <a:lstStyle/>
          <a:p>
            <a:fld id="{BBF9A941-2188-4020-ACC2-E279195B41DA}" type="slidenum">
              <a:rPr lang="en-US" smtClean="0"/>
              <a:t>‹#›</a:t>
            </a:fld>
            <a:endParaRPr lang="en-US"/>
          </a:p>
        </p:txBody>
      </p:sp>
    </p:spTree>
    <p:extLst>
      <p:ext uri="{BB962C8B-B14F-4D97-AF65-F5344CB8AC3E}">
        <p14:creationId xmlns:p14="http://schemas.microsoft.com/office/powerpoint/2010/main" val="3338050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6A54A-BE42-4F23-98B6-045343D0174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22BA3E9-BC41-49B8-8CD1-9448BDABE37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3238BB-0E20-4509-B5EC-E9A2FDF0DE4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DED9D0F-E256-4C2A-B8C1-FB4D9FB5D804}"/>
              </a:ext>
            </a:extLst>
          </p:cNvPr>
          <p:cNvSpPr>
            <a:spLocks noGrp="1"/>
          </p:cNvSpPr>
          <p:nvPr>
            <p:ph type="dt" sz="half" idx="10"/>
          </p:nvPr>
        </p:nvSpPr>
        <p:spPr/>
        <p:txBody>
          <a:bodyPr/>
          <a:lstStyle/>
          <a:p>
            <a:fld id="{CEA3767F-9B6A-4F5A-895A-F0EB1554DEC2}" type="datetimeFigureOut">
              <a:rPr lang="en-US" smtClean="0"/>
              <a:t>11/28/2021</a:t>
            </a:fld>
            <a:endParaRPr lang="en-US"/>
          </a:p>
        </p:txBody>
      </p:sp>
      <p:sp>
        <p:nvSpPr>
          <p:cNvPr id="6" name="Footer Placeholder 5">
            <a:extLst>
              <a:ext uri="{FF2B5EF4-FFF2-40B4-BE49-F238E27FC236}">
                <a16:creationId xmlns:a16="http://schemas.microsoft.com/office/drawing/2014/main" id="{FBF4880A-0AD3-446E-8C79-420A33773E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A28107-4577-4AEE-9EDE-35F41FE3C1A5}"/>
              </a:ext>
            </a:extLst>
          </p:cNvPr>
          <p:cNvSpPr>
            <a:spLocks noGrp="1"/>
          </p:cNvSpPr>
          <p:nvPr>
            <p:ph type="sldNum" sz="quarter" idx="12"/>
          </p:nvPr>
        </p:nvSpPr>
        <p:spPr/>
        <p:txBody>
          <a:bodyPr/>
          <a:lstStyle/>
          <a:p>
            <a:fld id="{BBF9A941-2188-4020-ACC2-E279195B41DA}" type="slidenum">
              <a:rPr lang="en-US" smtClean="0"/>
              <a:t>‹#›</a:t>
            </a:fld>
            <a:endParaRPr lang="en-US"/>
          </a:p>
        </p:txBody>
      </p:sp>
    </p:spTree>
    <p:extLst>
      <p:ext uri="{BB962C8B-B14F-4D97-AF65-F5344CB8AC3E}">
        <p14:creationId xmlns:p14="http://schemas.microsoft.com/office/powerpoint/2010/main" val="3439352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6E88F-3D19-4711-8020-006F903FD84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19C0A37-360B-420C-8A2A-016A5A33AFF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437A4FC-8172-4FDD-BE9A-DC45203D2CC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4B53AEE-56D4-4C77-8980-D0D8A05DC764}"/>
              </a:ext>
            </a:extLst>
          </p:cNvPr>
          <p:cNvSpPr>
            <a:spLocks noGrp="1"/>
          </p:cNvSpPr>
          <p:nvPr>
            <p:ph type="dt" sz="half" idx="10"/>
          </p:nvPr>
        </p:nvSpPr>
        <p:spPr/>
        <p:txBody>
          <a:bodyPr/>
          <a:lstStyle/>
          <a:p>
            <a:fld id="{CEA3767F-9B6A-4F5A-895A-F0EB1554DEC2}" type="datetimeFigureOut">
              <a:rPr lang="en-US" smtClean="0"/>
              <a:t>11/28/2021</a:t>
            </a:fld>
            <a:endParaRPr lang="en-US"/>
          </a:p>
        </p:txBody>
      </p:sp>
      <p:sp>
        <p:nvSpPr>
          <p:cNvPr id="6" name="Footer Placeholder 5">
            <a:extLst>
              <a:ext uri="{FF2B5EF4-FFF2-40B4-BE49-F238E27FC236}">
                <a16:creationId xmlns:a16="http://schemas.microsoft.com/office/drawing/2014/main" id="{E2A3CEEA-38F3-4602-B144-FA3F9DF450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99560A-FB47-45B0-A42B-36F577028753}"/>
              </a:ext>
            </a:extLst>
          </p:cNvPr>
          <p:cNvSpPr>
            <a:spLocks noGrp="1"/>
          </p:cNvSpPr>
          <p:nvPr>
            <p:ph type="sldNum" sz="quarter" idx="12"/>
          </p:nvPr>
        </p:nvSpPr>
        <p:spPr/>
        <p:txBody>
          <a:bodyPr/>
          <a:lstStyle/>
          <a:p>
            <a:fld id="{BBF9A941-2188-4020-ACC2-E279195B41DA}" type="slidenum">
              <a:rPr lang="en-US" smtClean="0"/>
              <a:t>‹#›</a:t>
            </a:fld>
            <a:endParaRPr lang="en-US"/>
          </a:p>
        </p:txBody>
      </p:sp>
    </p:spTree>
    <p:extLst>
      <p:ext uri="{BB962C8B-B14F-4D97-AF65-F5344CB8AC3E}">
        <p14:creationId xmlns:p14="http://schemas.microsoft.com/office/powerpoint/2010/main" val="3792537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70780C-2AEB-4A0C-8FE3-563A941BC3C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5B506F-E1CE-4CC4-B51C-86144013D55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92A05D-CA38-48DC-BC75-84576CF9D2E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EA3767F-9B6A-4F5A-895A-F0EB1554DEC2}" type="datetimeFigureOut">
              <a:rPr lang="en-US" smtClean="0"/>
              <a:t>11/28/2021</a:t>
            </a:fld>
            <a:endParaRPr lang="en-US"/>
          </a:p>
        </p:txBody>
      </p:sp>
      <p:sp>
        <p:nvSpPr>
          <p:cNvPr id="5" name="Footer Placeholder 4">
            <a:extLst>
              <a:ext uri="{FF2B5EF4-FFF2-40B4-BE49-F238E27FC236}">
                <a16:creationId xmlns:a16="http://schemas.microsoft.com/office/drawing/2014/main" id="{408B4B57-5288-480C-982D-488FDB32441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8BC68A-2B35-4CB1-B7BD-8A7BD93C911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BF9A941-2188-4020-ACC2-E279195B41DA}" type="slidenum">
              <a:rPr lang="en-US" smtClean="0"/>
              <a:t>‹#›</a:t>
            </a:fld>
            <a:endParaRPr lang="en-US"/>
          </a:p>
        </p:txBody>
      </p:sp>
    </p:spTree>
    <p:extLst>
      <p:ext uri="{BB962C8B-B14F-4D97-AF65-F5344CB8AC3E}">
        <p14:creationId xmlns:p14="http://schemas.microsoft.com/office/powerpoint/2010/main" val="4077474714"/>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s://autismteachingstrategies.com/uncategorized/easy-kit-to-create-your-own-powerpoint-social-skills-game-for-telehealth-sessions-or-to-print/"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13.svg"/><Relationship Id="rId3" Type="http://schemas.openxmlformats.org/officeDocument/2006/relationships/image" Target="../media/image19.svg"/><Relationship Id="rId21" Type="http://schemas.openxmlformats.org/officeDocument/2006/relationships/image" Target="../media/image16.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12.png"/><Relationship Id="rId2" Type="http://schemas.openxmlformats.org/officeDocument/2006/relationships/image" Target="../media/image18.png"/><Relationship Id="rId16" Type="http://schemas.openxmlformats.org/officeDocument/2006/relationships/image" Target="../media/image11.svg"/><Relationship Id="rId20"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10.png"/><Relationship Id="rId23" Type="http://schemas.openxmlformats.org/officeDocument/2006/relationships/image" Target="../media/image31.png"/><Relationship Id="rId10" Type="http://schemas.openxmlformats.org/officeDocument/2006/relationships/image" Target="../media/image26.png"/><Relationship Id="rId19" Type="http://schemas.openxmlformats.org/officeDocument/2006/relationships/image" Target="../media/image14.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 Id="rId22" Type="http://schemas.openxmlformats.org/officeDocument/2006/relationships/image" Target="../media/image17.svg"/></Relationships>
</file>

<file path=ppt/slides/_rels/slide6.xml.rels><?xml version="1.0" encoding="UTF-8" standalone="yes"?>
<Relationships xmlns="http://schemas.openxmlformats.org/package/2006/relationships"><Relationship Id="rId13" Type="http://schemas.openxmlformats.org/officeDocument/2006/relationships/image" Target="../media/image38.png"/><Relationship Id="rId18" Type="http://schemas.openxmlformats.org/officeDocument/2006/relationships/image" Target="../media/image43.svg"/><Relationship Id="rId26" Type="http://schemas.openxmlformats.org/officeDocument/2006/relationships/image" Target="../media/image51.svg"/><Relationship Id="rId3" Type="http://schemas.openxmlformats.org/officeDocument/2006/relationships/image" Target="../media/image33.svg"/><Relationship Id="rId21" Type="http://schemas.openxmlformats.org/officeDocument/2006/relationships/image" Target="../media/image46.png"/><Relationship Id="rId7" Type="http://schemas.microsoft.com/office/2007/relationships/hdphoto" Target="../media/hdphoto2.wdp"/><Relationship Id="rId12" Type="http://schemas.openxmlformats.org/officeDocument/2006/relationships/image" Target="../media/image31.png"/><Relationship Id="rId17" Type="http://schemas.openxmlformats.org/officeDocument/2006/relationships/image" Target="../media/image42.png"/><Relationship Id="rId25" Type="http://schemas.openxmlformats.org/officeDocument/2006/relationships/image" Target="../media/image50.png"/><Relationship Id="rId33" Type="http://schemas.openxmlformats.org/officeDocument/2006/relationships/image" Target="../media/image29.png"/><Relationship Id="rId2" Type="http://schemas.openxmlformats.org/officeDocument/2006/relationships/image" Target="../media/image32.png"/><Relationship Id="rId16" Type="http://schemas.openxmlformats.org/officeDocument/2006/relationships/image" Target="../media/image41.svg"/><Relationship Id="rId20" Type="http://schemas.openxmlformats.org/officeDocument/2006/relationships/image" Target="../media/image45.svg"/><Relationship Id="rId29"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30.png"/><Relationship Id="rId24" Type="http://schemas.openxmlformats.org/officeDocument/2006/relationships/image" Target="../media/image49.svg"/><Relationship Id="rId32" Type="http://schemas.openxmlformats.org/officeDocument/2006/relationships/image" Target="../media/image57.svg"/><Relationship Id="rId5" Type="http://schemas.microsoft.com/office/2007/relationships/hdphoto" Target="../media/hdphoto1.wdp"/><Relationship Id="rId15" Type="http://schemas.openxmlformats.org/officeDocument/2006/relationships/image" Target="../media/image40.png"/><Relationship Id="rId23" Type="http://schemas.openxmlformats.org/officeDocument/2006/relationships/image" Target="../media/image48.png"/><Relationship Id="rId28" Type="http://schemas.openxmlformats.org/officeDocument/2006/relationships/image" Target="../media/image53.svg"/><Relationship Id="rId10" Type="http://schemas.openxmlformats.org/officeDocument/2006/relationships/image" Target="../media/image37.png"/><Relationship Id="rId19" Type="http://schemas.openxmlformats.org/officeDocument/2006/relationships/image" Target="../media/image44.png"/><Relationship Id="rId31" Type="http://schemas.openxmlformats.org/officeDocument/2006/relationships/image" Target="../media/image56.png"/><Relationship Id="rId4" Type="http://schemas.openxmlformats.org/officeDocument/2006/relationships/image" Target="../media/image34.png"/><Relationship Id="rId9" Type="http://schemas.microsoft.com/office/2007/relationships/hdphoto" Target="../media/hdphoto3.wdp"/><Relationship Id="rId14" Type="http://schemas.openxmlformats.org/officeDocument/2006/relationships/image" Target="../media/image39.svg"/><Relationship Id="rId22" Type="http://schemas.openxmlformats.org/officeDocument/2006/relationships/image" Target="../media/image47.svg"/><Relationship Id="rId27" Type="http://schemas.openxmlformats.org/officeDocument/2006/relationships/image" Target="../media/image52.png"/><Relationship Id="rId30" Type="http://schemas.openxmlformats.org/officeDocument/2006/relationships/image" Target="../media/image55.svg"/><Relationship Id="rId8"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BF948BC-09FC-4DAD-85D6-21553813C689}"/>
              </a:ext>
            </a:extLst>
          </p:cNvPr>
          <p:cNvSpPr txBox="1"/>
          <p:nvPr/>
        </p:nvSpPr>
        <p:spPr>
          <a:xfrm>
            <a:off x="343425" y="265085"/>
            <a:ext cx="3992657" cy="2723823"/>
          </a:xfrm>
          <a:prstGeom prst="rect">
            <a:avLst/>
          </a:prstGeom>
          <a:noFill/>
        </p:spPr>
        <p:txBody>
          <a:bodyPr wrap="square" rtlCol="0">
            <a:spAutoFit/>
          </a:bodyPr>
          <a:lstStyle/>
          <a:p>
            <a:r>
              <a:rPr lang="en-US" sz="3300" dirty="0"/>
              <a:t>On-Screen Social Skills “Board Games” </a:t>
            </a:r>
          </a:p>
          <a:p>
            <a:r>
              <a:rPr lang="en-US" sz="3300" dirty="0"/>
              <a:t>with Holiday Themes</a:t>
            </a:r>
          </a:p>
          <a:p>
            <a:r>
              <a:rPr lang="en-US" sz="2400" dirty="0"/>
              <a:t>Pre-written and </a:t>
            </a:r>
          </a:p>
          <a:p>
            <a:r>
              <a:rPr lang="en-US" sz="2400" dirty="0"/>
              <a:t>Write-Your-Own options for Christmas and Non-Christmas</a:t>
            </a:r>
          </a:p>
        </p:txBody>
      </p:sp>
      <p:grpSp>
        <p:nvGrpSpPr>
          <p:cNvPr id="26" name="Group 25">
            <a:extLst>
              <a:ext uri="{FF2B5EF4-FFF2-40B4-BE49-F238E27FC236}">
                <a16:creationId xmlns:a16="http://schemas.microsoft.com/office/drawing/2014/main" id="{099143BA-ECFC-45B5-9AA7-D3420B58EFAC}"/>
              </a:ext>
            </a:extLst>
          </p:cNvPr>
          <p:cNvGrpSpPr/>
          <p:nvPr/>
        </p:nvGrpSpPr>
        <p:grpSpPr>
          <a:xfrm>
            <a:off x="4890631" y="4030393"/>
            <a:ext cx="3992658" cy="2758366"/>
            <a:chOff x="563527" y="3179135"/>
            <a:chExt cx="3992658" cy="2758366"/>
          </a:xfrm>
        </p:grpSpPr>
        <p:grpSp>
          <p:nvGrpSpPr>
            <p:cNvPr id="18" name="Group 17">
              <a:extLst>
                <a:ext uri="{FF2B5EF4-FFF2-40B4-BE49-F238E27FC236}">
                  <a16:creationId xmlns:a16="http://schemas.microsoft.com/office/drawing/2014/main" id="{B54D88F9-F857-4B97-B2FE-BC0A81C607CC}"/>
                </a:ext>
              </a:extLst>
            </p:cNvPr>
            <p:cNvGrpSpPr/>
            <p:nvPr/>
          </p:nvGrpSpPr>
          <p:grpSpPr>
            <a:xfrm>
              <a:off x="563527" y="3179135"/>
              <a:ext cx="3992658" cy="2758366"/>
              <a:chOff x="563526" y="1897418"/>
              <a:chExt cx="5847907" cy="4040083"/>
            </a:xfrm>
          </p:grpSpPr>
          <p:pic>
            <p:nvPicPr>
              <p:cNvPr id="25" name="Picture 24">
                <a:extLst>
                  <a:ext uri="{FF2B5EF4-FFF2-40B4-BE49-F238E27FC236}">
                    <a16:creationId xmlns:a16="http://schemas.microsoft.com/office/drawing/2014/main" id="{11106631-F7EE-4372-A91D-051CE3F4B81B}"/>
                  </a:ext>
                </a:extLst>
              </p:cNvPr>
              <p:cNvPicPr>
                <a:picLocks noChangeAspect="1"/>
              </p:cNvPicPr>
              <p:nvPr/>
            </p:nvPicPr>
            <p:blipFill rotWithShape="1">
              <a:blip r:embed="rId2"/>
              <a:srcRect l="26863" r="31789" b="40708"/>
              <a:stretch/>
            </p:blipFill>
            <p:spPr>
              <a:xfrm>
                <a:off x="563526" y="1897418"/>
                <a:ext cx="5847907" cy="4040083"/>
              </a:xfrm>
              <a:prstGeom prst="rect">
                <a:avLst/>
              </a:prstGeom>
            </p:spPr>
          </p:pic>
          <p:sp>
            <p:nvSpPr>
              <p:cNvPr id="10" name="Rectangle 9">
                <a:extLst>
                  <a:ext uri="{FF2B5EF4-FFF2-40B4-BE49-F238E27FC236}">
                    <a16:creationId xmlns:a16="http://schemas.microsoft.com/office/drawing/2014/main" id="{82F8695F-137E-403C-842D-4B475AB45FD8}"/>
                  </a:ext>
                </a:extLst>
              </p:cNvPr>
              <p:cNvSpPr/>
              <p:nvPr/>
            </p:nvSpPr>
            <p:spPr>
              <a:xfrm>
                <a:off x="1754372" y="2158409"/>
                <a:ext cx="3583172" cy="2662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9A0CB901-67A0-4A75-A587-FD2C4AE357DA}"/>
                </a:ext>
              </a:extLst>
            </p:cNvPr>
            <p:cNvPicPr>
              <a:picLocks noChangeAspect="1"/>
            </p:cNvPicPr>
            <p:nvPr/>
          </p:nvPicPr>
          <p:blipFill>
            <a:blip r:embed="rId3"/>
            <a:stretch>
              <a:fillRect/>
            </a:stretch>
          </p:blipFill>
          <p:spPr>
            <a:xfrm>
              <a:off x="1360994" y="3340557"/>
              <a:ext cx="2446411" cy="1834808"/>
            </a:xfrm>
            <a:prstGeom prst="rect">
              <a:avLst/>
            </a:prstGeom>
          </p:spPr>
        </p:pic>
      </p:grpSp>
      <p:grpSp>
        <p:nvGrpSpPr>
          <p:cNvPr id="32" name="Group 31">
            <a:extLst>
              <a:ext uri="{FF2B5EF4-FFF2-40B4-BE49-F238E27FC236}">
                <a16:creationId xmlns:a16="http://schemas.microsoft.com/office/drawing/2014/main" id="{5D6247A3-381E-48D2-8DB2-D0DFE60E48B3}"/>
              </a:ext>
            </a:extLst>
          </p:cNvPr>
          <p:cNvGrpSpPr/>
          <p:nvPr/>
        </p:nvGrpSpPr>
        <p:grpSpPr>
          <a:xfrm>
            <a:off x="343426" y="3161713"/>
            <a:ext cx="3992658" cy="2758366"/>
            <a:chOff x="334648" y="2919858"/>
            <a:chExt cx="3992658" cy="2758366"/>
          </a:xfrm>
        </p:grpSpPr>
        <p:grpSp>
          <p:nvGrpSpPr>
            <p:cNvPr id="28" name="Group 27">
              <a:extLst>
                <a:ext uri="{FF2B5EF4-FFF2-40B4-BE49-F238E27FC236}">
                  <a16:creationId xmlns:a16="http://schemas.microsoft.com/office/drawing/2014/main" id="{E9685D14-133D-4E7E-A885-389EBAA43CEC}"/>
                </a:ext>
              </a:extLst>
            </p:cNvPr>
            <p:cNvGrpSpPr/>
            <p:nvPr/>
          </p:nvGrpSpPr>
          <p:grpSpPr>
            <a:xfrm>
              <a:off x="334648" y="2919858"/>
              <a:ext cx="3992658" cy="2758366"/>
              <a:chOff x="563526" y="1897418"/>
              <a:chExt cx="5847907" cy="4040083"/>
            </a:xfrm>
          </p:grpSpPr>
          <p:pic>
            <p:nvPicPr>
              <p:cNvPr id="30" name="Picture 29">
                <a:extLst>
                  <a:ext uri="{FF2B5EF4-FFF2-40B4-BE49-F238E27FC236}">
                    <a16:creationId xmlns:a16="http://schemas.microsoft.com/office/drawing/2014/main" id="{6C0216CC-07EA-4B72-B330-4F7DA611994C}"/>
                  </a:ext>
                </a:extLst>
              </p:cNvPr>
              <p:cNvPicPr>
                <a:picLocks noChangeAspect="1"/>
              </p:cNvPicPr>
              <p:nvPr/>
            </p:nvPicPr>
            <p:blipFill rotWithShape="1">
              <a:blip r:embed="rId2"/>
              <a:srcRect l="26863" r="31789" b="40708"/>
              <a:stretch/>
            </p:blipFill>
            <p:spPr>
              <a:xfrm>
                <a:off x="563526" y="1897418"/>
                <a:ext cx="5847907" cy="4040083"/>
              </a:xfrm>
              <a:prstGeom prst="rect">
                <a:avLst/>
              </a:prstGeom>
            </p:spPr>
          </p:pic>
          <p:sp>
            <p:nvSpPr>
              <p:cNvPr id="31" name="Rectangle 30">
                <a:extLst>
                  <a:ext uri="{FF2B5EF4-FFF2-40B4-BE49-F238E27FC236}">
                    <a16:creationId xmlns:a16="http://schemas.microsoft.com/office/drawing/2014/main" id="{FDB4C586-2E8B-4940-AF14-EB7A5EA8F859}"/>
                  </a:ext>
                </a:extLst>
              </p:cNvPr>
              <p:cNvSpPr/>
              <p:nvPr/>
            </p:nvSpPr>
            <p:spPr>
              <a:xfrm>
                <a:off x="1754372" y="2158409"/>
                <a:ext cx="3583172" cy="2662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0DE3FD92-1045-4B01-8B15-BAB58B4A9129}"/>
                </a:ext>
              </a:extLst>
            </p:cNvPr>
            <p:cNvPicPr>
              <a:picLocks noChangeAspect="1"/>
            </p:cNvPicPr>
            <p:nvPr/>
          </p:nvPicPr>
          <p:blipFill>
            <a:blip r:embed="rId4"/>
            <a:stretch>
              <a:fillRect/>
            </a:stretch>
          </p:blipFill>
          <p:spPr>
            <a:xfrm>
              <a:off x="1147698" y="3098050"/>
              <a:ext cx="2438400" cy="1828800"/>
            </a:xfrm>
            <a:prstGeom prst="rect">
              <a:avLst/>
            </a:prstGeom>
          </p:spPr>
        </p:pic>
      </p:grpSp>
      <p:grpSp>
        <p:nvGrpSpPr>
          <p:cNvPr id="41" name="Group 40">
            <a:extLst>
              <a:ext uri="{FF2B5EF4-FFF2-40B4-BE49-F238E27FC236}">
                <a16:creationId xmlns:a16="http://schemas.microsoft.com/office/drawing/2014/main" id="{D0973817-D52D-456A-A38D-43380E2E362C}"/>
              </a:ext>
            </a:extLst>
          </p:cNvPr>
          <p:cNvGrpSpPr/>
          <p:nvPr/>
        </p:nvGrpSpPr>
        <p:grpSpPr>
          <a:xfrm>
            <a:off x="4914974" y="905342"/>
            <a:ext cx="3992658" cy="2758366"/>
            <a:chOff x="-1767054" y="972619"/>
            <a:chExt cx="3992658" cy="2758366"/>
          </a:xfrm>
        </p:grpSpPr>
        <p:grpSp>
          <p:nvGrpSpPr>
            <p:cNvPr id="34" name="Group 33">
              <a:extLst>
                <a:ext uri="{FF2B5EF4-FFF2-40B4-BE49-F238E27FC236}">
                  <a16:creationId xmlns:a16="http://schemas.microsoft.com/office/drawing/2014/main" id="{491522E7-D101-40D5-9AA8-A2F9E7EBABF9}"/>
                </a:ext>
              </a:extLst>
            </p:cNvPr>
            <p:cNvGrpSpPr/>
            <p:nvPr/>
          </p:nvGrpSpPr>
          <p:grpSpPr>
            <a:xfrm>
              <a:off x="-1767054" y="972619"/>
              <a:ext cx="3992658" cy="2758366"/>
              <a:chOff x="563526" y="1897418"/>
              <a:chExt cx="5847907" cy="4040083"/>
            </a:xfrm>
          </p:grpSpPr>
          <p:pic>
            <p:nvPicPr>
              <p:cNvPr id="36" name="Picture 35">
                <a:extLst>
                  <a:ext uri="{FF2B5EF4-FFF2-40B4-BE49-F238E27FC236}">
                    <a16:creationId xmlns:a16="http://schemas.microsoft.com/office/drawing/2014/main" id="{F025DB98-0B2D-4730-B8F3-563AB13DBBDB}"/>
                  </a:ext>
                </a:extLst>
              </p:cNvPr>
              <p:cNvPicPr>
                <a:picLocks noChangeAspect="1"/>
              </p:cNvPicPr>
              <p:nvPr/>
            </p:nvPicPr>
            <p:blipFill rotWithShape="1">
              <a:blip r:embed="rId2"/>
              <a:srcRect l="26863" r="31789" b="40708"/>
              <a:stretch/>
            </p:blipFill>
            <p:spPr>
              <a:xfrm>
                <a:off x="563526" y="1897418"/>
                <a:ext cx="5847907" cy="4040083"/>
              </a:xfrm>
              <a:prstGeom prst="rect">
                <a:avLst/>
              </a:prstGeom>
            </p:spPr>
          </p:pic>
          <p:sp>
            <p:nvSpPr>
              <p:cNvPr id="37" name="Rectangle 36">
                <a:extLst>
                  <a:ext uri="{FF2B5EF4-FFF2-40B4-BE49-F238E27FC236}">
                    <a16:creationId xmlns:a16="http://schemas.microsoft.com/office/drawing/2014/main" id="{03BDCF6B-AA64-4479-AF47-8BAFDC114D1C}"/>
                  </a:ext>
                </a:extLst>
              </p:cNvPr>
              <p:cNvSpPr/>
              <p:nvPr/>
            </p:nvSpPr>
            <p:spPr>
              <a:xfrm>
                <a:off x="1754372" y="2158409"/>
                <a:ext cx="3583172" cy="2662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 name="Picture 39">
              <a:extLst>
                <a:ext uri="{FF2B5EF4-FFF2-40B4-BE49-F238E27FC236}">
                  <a16:creationId xmlns:a16="http://schemas.microsoft.com/office/drawing/2014/main" id="{B424B230-A8F2-4522-BDFB-6F6A37692233}"/>
                </a:ext>
              </a:extLst>
            </p:cNvPr>
            <p:cNvPicPr>
              <a:picLocks noChangeAspect="1"/>
            </p:cNvPicPr>
            <p:nvPr/>
          </p:nvPicPr>
          <p:blipFill>
            <a:blip r:embed="rId5"/>
            <a:stretch>
              <a:fillRect/>
            </a:stretch>
          </p:blipFill>
          <p:spPr>
            <a:xfrm>
              <a:off x="-986282" y="1150811"/>
              <a:ext cx="2431114" cy="1828800"/>
            </a:xfrm>
            <a:prstGeom prst="rect">
              <a:avLst/>
            </a:prstGeom>
          </p:spPr>
        </p:pic>
      </p:grpSp>
      <p:sp>
        <p:nvSpPr>
          <p:cNvPr id="42" name="TextBox 41">
            <a:extLst>
              <a:ext uri="{FF2B5EF4-FFF2-40B4-BE49-F238E27FC236}">
                <a16:creationId xmlns:a16="http://schemas.microsoft.com/office/drawing/2014/main" id="{D9B29ACE-182A-4BFB-B224-4903CF2B673E}"/>
              </a:ext>
            </a:extLst>
          </p:cNvPr>
          <p:cNvSpPr txBox="1"/>
          <p:nvPr/>
        </p:nvSpPr>
        <p:spPr>
          <a:xfrm>
            <a:off x="827119" y="5761232"/>
            <a:ext cx="3171039" cy="938719"/>
          </a:xfrm>
          <a:prstGeom prst="rect">
            <a:avLst/>
          </a:prstGeom>
          <a:noFill/>
        </p:spPr>
        <p:txBody>
          <a:bodyPr wrap="square" rtlCol="0">
            <a:spAutoFit/>
          </a:bodyPr>
          <a:lstStyle/>
          <a:p>
            <a:r>
              <a:rPr lang="en-US" sz="5500" dirty="0">
                <a:solidFill>
                  <a:srgbClr val="C00000"/>
                </a:solidFill>
              </a:rPr>
              <a:t>Joel Shaul</a:t>
            </a:r>
          </a:p>
        </p:txBody>
      </p:sp>
    </p:spTree>
    <p:extLst>
      <p:ext uri="{BB962C8B-B14F-4D97-AF65-F5344CB8AC3E}">
        <p14:creationId xmlns:p14="http://schemas.microsoft.com/office/powerpoint/2010/main" val="1399297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290ACA-D945-4426-A609-56DAC73ECDD4}"/>
              </a:ext>
            </a:extLst>
          </p:cNvPr>
          <p:cNvSpPr txBox="1"/>
          <p:nvPr/>
        </p:nvSpPr>
        <p:spPr>
          <a:xfrm>
            <a:off x="589470" y="981900"/>
            <a:ext cx="7978458" cy="4524315"/>
          </a:xfrm>
          <a:prstGeom prst="rect">
            <a:avLst/>
          </a:prstGeom>
          <a:noFill/>
        </p:spPr>
        <p:txBody>
          <a:bodyPr wrap="square" rtlCol="0">
            <a:spAutoFit/>
          </a:bodyPr>
          <a:lstStyle/>
          <a:p>
            <a:r>
              <a:rPr lang="en-US" sz="1600" dirty="0">
                <a:latin typeface="+mj-lt"/>
                <a:cs typeface="Cavolini" panose="03000502040302020204" pitchFamily="66" charset="0"/>
              </a:rPr>
              <a:t>All children, including children on the spectrum, get excited about upcoming holidays. As teachers, therapists and parents, there are some things we can help them with ahead of time so they can enjoy the holidays as much as possible and cope with aspects of holidays that might be difficult for them.</a:t>
            </a:r>
          </a:p>
          <a:p>
            <a:endParaRPr lang="en-US" sz="1600" dirty="0">
              <a:latin typeface="+mj-lt"/>
              <a:cs typeface="Cavolini" panose="03000502040302020204" pitchFamily="66" charset="0"/>
            </a:endParaRPr>
          </a:p>
          <a:p>
            <a:r>
              <a:rPr lang="en-US" sz="1600" b="1" dirty="0">
                <a:latin typeface="+mj-lt"/>
                <a:cs typeface="Cavolini" panose="03000502040302020204" pitchFamily="66" charset="0"/>
              </a:rPr>
              <a:t>Sensory issues</a:t>
            </a:r>
            <a:r>
              <a:rPr lang="en-US" sz="1600" dirty="0">
                <a:latin typeface="+mj-lt"/>
                <a:cs typeface="Cavolini" panose="03000502040302020204" pitchFamily="66" charset="0"/>
              </a:rPr>
              <a:t>: Children with ASD might experience aversion to unfamiliar foods and cooking aromas. They might feel uncomfortable in loud, crowded spaces such as family get-togethers and concerts.</a:t>
            </a:r>
          </a:p>
          <a:p>
            <a:endParaRPr lang="en-US" sz="1600" dirty="0">
              <a:latin typeface="+mj-lt"/>
              <a:cs typeface="Cavolini" panose="03000502040302020204" pitchFamily="66" charset="0"/>
            </a:endParaRPr>
          </a:p>
          <a:p>
            <a:r>
              <a:rPr lang="en-US" sz="1600" b="1" dirty="0">
                <a:latin typeface="+mj-lt"/>
                <a:cs typeface="Cavolini" panose="03000502040302020204" pitchFamily="66" charset="0"/>
              </a:rPr>
              <a:t>Conversation</a:t>
            </a:r>
            <a:r>
              <a:rPr lang="en-US" sz="1600" dirty="0">
                <a:latin typeface="+mj-lt"/>
                <a:cs typeface="Cavolini" panose="03000502040302020204" pitchFamily="66" charset="0"/>
              </a:rPr>
              <a:t>: Children with ASD often benefit from preparation and practice for the unique social communication opportunities that can occur during holidays.</a:t>
            </a:r>
          </a:p>
          <a:p>
            <a:endParaRPr lang="en-US" sz="1600" dirty="0">
              <a:latin typeface="+mj-lt"/>
              <a:cs typeface="Cavolini" panose="03000502040302020204" pitchFamily="66" charset="0"/>
            </a:endParaRPr>
          </a:p>
          <a:p>
            <a:r>
              <a:rPr lang="en-US" sz="1600" b="1" dirty="0">
                <a:latin typeface="+mj-lt"/>
                <a:cs typeface="Cavolini" panose="03000502040302020204" pitchFamily="66" charset="0"/>
              </a:rPr>
              <a:t>Emotional regulation</a:t>
            </a:r>
            <a:r>
              <a:rPr lang="en-US" sz="1600" dirty="0">
                <a:latin typeface="+mj-lt"/>
                <a:cs typeface="Cavolini" panose="03000502040302020204" pitchFamily="66" charset="0"/>
              </a:rPr>
              <a:t>: Children who derive comfort from knowing what is going to happen next can find the unpredictable characteristics of holidays challenging, such as receiving unexpected  gifts and  experiencing sudden schedule changes.</a:t>
            </a:r>
          </a:p>
          <a:p>
            <a:endParaRPr lang="en-US" sz="1600" dirty="0">
              <a:latin typeface="+mj-lt"/>
              <a:cs typeface="Cavolini" panose="03000502040302020204" pitchFamily="66" charset="0"/>
            </a:endParaRPr>
          </a:p>
          <a:p>
            <a:r>
              <a:rPr lang="en-US" sz="1600" b="1" dirty="0">
                <a:latin typeface="+mj-lt"/>
                <a:cs typeface="Cavolini" panose="03000502040302020204" pitchFamily="66" charset="0"/>
              </a:rPr>
              <a:t>Social expectations</a:t>
            </a:r>
            <a:r>
              <a:rPr lang="en-US" sz="1600" dirty="0">
                <a:latin typeface="+mj-lt"/>
                <a:cs typeface="Cavolini" panose="03000502040302020204" pitchFamily="66" charset="0"/>
              </a:rPr>
              <a:t>: Children with ASD can experience confusion regarding such social expectations as social reciprocity and the shifting of behavioral norms with increasing age.</a:t>
            </a:r>
          </a:p>
        </p:txBody>
      </p:sp>
      <p:sp>
        <p:nvSpPr>
          <p:cNvPr id="16" name="TextBox 15">
            <a:extLst>
              <a:ext uri="{FF2B5EF4-FFF2-40B4-BE49-F238E27FC236}">
                <a16:creationId xmlns:a16="http://schemas.microsoft.com/office/drawing/2014/main" id="{7BF948BC-09FC-4DAD-85D6-21553813C689}"/>
              </a:ext>
            </a:extLst>
          </p:cNvPr>
          <p:cNvSpPr txBox="1"/>
          <p:nvPr/>
        </p:nvSpPr>
        <p:spPr>
          <a:xfrm>
            <a:off x="2049815" y="210221"/>
            <a:ext cx="5119478" cy="600164"/>
          </a:xfrm>
          <a:prstGeom prst="rect">
            <a:avLst/>
          </a:prstGeom>
          <a:noFill/>
        </p:spPr>
        <p:txBody>
          <a:bodyPr wrap="none" rtlCol="0">
            <a:spAutoFit/>
          </a:bodyPr>
          <a:lstStyle/>
          <a:p>
            <a:pPr algn="ctr"/>
            <a:r>
              <a:rPr lang="en-US" sz="3300" dirty="0"/>
              <a:t>Holidays and ASD Challenges</a:t>
            </a:r>
          </a:p>
        </p:txBody>
      </p:sp>
      <p:sp>
        <p:nvSpPr>
          <p:cNvPr id="25" name="TextBox 24">
            <a:extLst>
              <a:ext uri="{FF2B5EF4-FFF2-40B4-BE49-F238E27FC236}">
                <a16:creationId xmlns:a16="http://schemas.microsoft.com/office/drawing/2014/main" id="{9BB93051-A162-47C0-B33A-41FE640BC47A}"/>
              </a:ext>
            </a:extLst>
          </p:cNvPr>
          <p:cNvSpPr txBox="1"/>
          <p:nvPr/>
        </p:nvSpPr>
        <p:spPr>
          <a:xfrm>
            <a:off x="8165151" y="6613451"/>
            <a:ext cx="978849" cy="215444"/>
          </a:xfrm>
          <a:prstGeom prst="rect">
            <a:avLst/>
          </a:prstGeom>
          <a:noFill/>
        </p:spPr>
        <p:txBody>
          <a:bodyPr wrap="square" rtlCol="0">
            <a:spAutoFit/>
          </a:bodyPr>
          <a:lstStyle/>
          <a:p>
            <a:r>
              <a:rPr lang="en-US" sz="800" dirty="0"/>
              <a:t>© 2021 Joel Shaul</a:t>
            </a:r>
          </a:p>
        </p:txBody>
      </p:sp>
    </p:spTree>
    <p:extLst>
      <p:ext uri="{BB962C8B-B14F-4D97-AF65-F5344CB8AC3E}">
        <p14:creationId xmlns:p14="http://schemas.microsoft.com/office/powerpoint/2010/main" val="4176746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290ACA-D945-4426-A609-56DAC73ECDD4}"/>
              </a:ext>
            </a:extLst>
          </p:cNvPr>
          <p:cNvSpPr txBox="1"/>
          <p:nvPr/>
        </p:nvSpPr>
        <p:spPr>
          <a:xfrm>
            <a:off x="589470" y="981900"/>
            <a:ext cx="5522975" cy="830997"/>
          </a:xfrm>
          <a:prstGeom prst="rect">
            <a:avLst/>
          </a:prstGeom>
          <a:noFill/>
        </p:spPr>
        <p:txBody>
          <a:bodyPr wrap="square" rtlCol="0">
            <a:spAutoFit/>
          </a:bodyPr>
          <a:lstStyle/>
          <a:p>
            <a:r>
              <a:rPr lang="en-US" sz="1600" dirty="0">
                <a:latin typeface="+mj-lt"/>
                <a:cs typeface="Cavolini" panose="03000502040302020204" pitchFamily="66" charset="0"/>
              </a:rPr>
              <a:t>This quick, light activity is not a comprehensive social skills lesson for holiday preparation. It is however a very useful way to add fun to social skills work and stimulate productive discussion.</a:t>
            </a:r>
          </a:p>
        </p:txBody>
      </p:sp>
      <p:sp>
        <p:nvSpPr>
          <p:cNvPr id="16" name="TextBox 15">
            <a:extLst>
              <a:ext uri="{FF2B5EF4-FFF2-40B4-BE49-F238E27FC236}">
                <a16:creationId xmlns:a16="http://schemas.microsoft.com/office/drawing/2014/main" id="{7BF948BC-09FC-4DAD-85D6-21553813C689}"/>
              </a:ext>
            </a:extLst>
          </p:cNvPr>
          <p:cNvSpPr txBox="1"/>
          <p:nvPr/>
        </p:nvSpPr>
        <p:spPr>
          <a:xfrm>
            <a:off x="1048072" y="210221"/>
            <a:ext cx="7122976" cy="600164"/>
          </a:xfrm>
          <a:prstGeom prst="rect">
            <a:avLst/>
          </a:prstGeom>
          <a:noFill/>
        </p:spPr>
        <p:txBody>
          <a:bodyPr wrap="none" rtlCol="0">
            <a:spAutoFit/>
          </a:bodyPr>
          <a:lstStyle/>
          <a:p>
            <a:pPr algn="ctr"/>
            <a:r>
              <a:rPr lang="en-US" sz="3300" dirty="0"/>
              <a:t>How to Use the On-Screen Board Games</a:t>
            </a:r>
          </a:p>
        </p:txBody>
      </p:sp>
      <p:pic>
        <p:nvPicPr>
          <p:cNvPr id="6" name="Picture 5">
            <a:extLst>
              <a:ext uri="{FF2B5EF4-FFF2-40B4-BE49-F238E27FC236}">
                <a16:creationId xmlns:a16="http://schemas.microsoft.com/office/drawing/2014/main" id="{63D90DD9-F040-4E1D-ADAD-76E945F55985}"/>
              </a:ext>
            </a:extLst>
          </p:cNvPr>
          <p:cNvPicPr>
            <a:picLocks noChangeAspect="1"/>
          </p:cNvPicPr>
          <p:nvPr/>
        </p:nvPicPr>
        <p:blipFill>
          <a:blip r:embed="rId2"/>
          <a:stretch>
            <a:fillRect/>
          </a:stretch>
        </p:blipFill>
        <p:spPr>
          <a:xfrm>
            <a:off x="6141673" y="979238"/>
            <a:ext cx="2426255" cy="1828800"/>
          </a:xfrm>
          <a:prstGeom prst="rect">
            <a:avLst/>
          </a:prstGeom>
        </p:spPr>
      </p:pic>
      <p:sp>
        <p:nvSpPr>
          <p:cNvPr id="8" name="TextBox 7">
            <a:extLst>
              <a:ext uri="{FF2B5EF4-FFF2-40B4-BE49-F238E27FC236}">
                <a16:creationId xmlns:a16="http://schemas.microsoft.com/office/drawing/2014/main" id="{B2CD52FB-86C7-4BA5-ADD3-B27C3A4DEAF3}"/>
              </a:ext>
            </a:extLst>
          </p:cNvPr>
          <p:cNvSpPr txBox="1"/>
          <p:nvPr/>
        </p:nvSpPr>
        <p:spPr>
          <a:xfrm>
            <a:off x="585216" y="1865820"/>
            <a:ext cx="4261104" cy="1569660"/>
          </a:xfrm>
          <a:prstGeom prst="rect">
            <a:avLst/>
          </a:prstGeom>
          <a:noFill/>
        </p:spPr>
        <p:txBody>
          <a:bodyPr wrap="square" rtlCol="0">
            <a:spAutoFit/>
          </a:bodyPr>
          <a:lstStyle/>
          <a:p>
            <a:r>
              <a:rPr lang="en-US" sz="1600" b="1" dirty="0">
                <a:latin typeface="+mj-lt"/>
                <a:cs typeface="Cavolini" panose="03000502040302020204" pitchFamily="66" charset="0"/>
              </a:rPr>
              <a:t>This first one is completely finished</a:t>
            </a:r>
            <a:r>
              <a:rPr lang="en-US" sz="1600" dirty="0">
                <a:latin typeface="+mj-lt"/>
                <a:cs typeface="Cavolini" panose="03000502040302020204" pitchFamily="66" charset="0"/>
              </a:rPr>
              <a:t>. </a:t>
            </a:r>
            <a:r>
              <a:rPr lang="en-US" sz="1600" i="1" dirty="0">
                <a:latin typeface="+mj-lt"/>
                <a:cs typeface="Cavolini" panose="03000502040302020204" pitchFamily="66" charset="0"/>
              </a:rPr>
              <a:t> Open it in “Normal Mode” in PowerPoint. </a:t>
            </a:r>
            <a:r>
              <a:rPr lang="en-US" sz="1600" dirty="0">
                <a:latin typeface="+mj-lt"/>
                <a:cs typeface="Cavolini" panose="03000502040302020204" pitchFamily="66" charset="0"/>
              </a:rPr>
              <a:t>This allows</a:t>
            </a:r>
          </a:p>
          <a:p>
            <a:r>
              <a:rPr lang="en-US" sz="1600" dirty="0">
                <a:latin typeface="+mj-lt"/>
                <a:cs typeface="Cavolini" panose="03000502040302020204" pitchFamily="66" charset="0"/>
              </a:rPr>
              <a:t>you to move the game pieces around.</a:t>
            </a:r>
          </a:p>
          <a:p>
            <a:r>
              <a:rPr lang="en-US" sz="1600" dirty="0">
                <a:latin typeface="+mj-lt"/>
                <a:cs typeface="Cavolini" panose="03000502040302020204" pitchFamily="66" charset="0"/>
              </a:rPr>
              <a:t>Roll a dice for game play. The trees are game pieces you drag around the board. Expand discussion as much as possible while playing. </a:t>
            </a:r>
          </a:p>
        </p:txBody>
      </p:sp>
      <p:pic>
        <p:nvPicPr>
          <p:cNvPr id="7" name="Picture 6">
            <a:extLst>
              <a:ext uri="{FF2B5EF4-FFF2-40B4-BE49-F238E27FC236}">
                <a16:creationId xmlns:a16="http://schemas.microsoft.com/office/drawing/2014/main" id="{9FF6B0B5-2543-4A83-BD04-62D62A91C5D5}"/>
              </a:ext>
            </a:extLst>
          </p:cNvPr>
          <p:cNvPicPr>
            <a:picLocks noChangeAspect="1"/>
          </p:cNvPicPr>
          <p:nvPr/>
        </p:nvPicPr>
        <p:blipFill>
          <a:blip r:embed="rId3"/>
          <a:stretch>
            <a:fillRect/>
          </a:stretch>
        </p:blipFill>
        <p:spPr>
          <a:xfrm>
            <a:off x="4330819" y="1950248"/>
            <a:ext cx="1703873" cy="692368"/>
          </a:xfrm>
          <a:prstGeom prst="rect">
            <a:avLst/>
          </a:prstGeom>
        </p:spPr>
      </p:pic>
      <p:pic>
        <p:nvPicPr>
          <p:cNvPr id="11" name="Picture 10">
            <a:extLst>
              <a:ext uri="{FF2B5EF4-FFF2-40B4-BE49-F238E27FC236}">
                <a16:creationId xmlns:a16="http://schemas.microsoft.com/office/drawing/2014/main" id="{CE9F1189-B52D-43F8-8EAC-794ACDFB49FA}"/>
              </a:ext>
            </a:extLst>
          </p:cNvPr>
          <p:cNvPicPr>
            <a:picLocks noChangeAspect="1"/>
          </p:cNvPicPr>
          <p:nvPr/>
        </p:nvPicPr>
        <p:blipFill>
          <a:blip r:embed="rId4"/>
          <a:stretch>
            <a:fillRect/>
          </a:stretch>
        </p:blipFill>
        <p:spPr>
          <a:xfrm>
            <a:off x="6126479" y="2928181"/>
            <a:ext cx="2452255" cy="1828800"/>
          </a:xfrm>
          <a:prstGeom prst="rect">
            <a:avLst/>
          </a:prstGeom>
        </p:spPr>
      </p:pic>
      <p:sp>
        <p:nvSpPr>
          <p:cNvPr id="13" name="TextBox 12">
            <a:extLst>
              <a:ext uri="{FF2B5EF4-FFF2-40B4-BE49-F238E27FC236}">
                <a16:creationId xmlns:a16="http://schemas.microsoft.com/office/drawing/2014/main" id="{CB583ACD-AE7B-47A8-8952-503760681F2B}"/>
              </a:ext>
            </a:extLst>
          </p:cNvPr>
          <p:cNvSpPr txBox="1"/>
          <p:nvPr/>
        </p:nvSpPr>
        <p:spPr>
          <a:xfrm>
            <a:off x="566928" y="3566990"/>
            <a:ext cx="5522975" cy="3046988"/>
          </a:xfrm>
          <a:prstGeom prst="rect">
            <a:avLst/>
          </a:prstGeom>
          <a:noFill/>
        </p:spPr>
        <p:txBody>
          <a:bodyPr wrap="square" rtlCol="0">
            <a:spAutoFit/>
          </a:bodyPr>
          <a:lstStyle/>
          <a:p>
            <a:r>
              <a:rPr lang="en-US" sz="1600" b="1" dirty="0">
                <a:latin typeface="+mj-lt"/>
                <a:cs typeface="Cavolini" panose="03000502040302020204" pitchFamily="66" charset="0"/>
              </a:rPr>
              <a:t>The second one is editable</a:t>
            </a:r>
            <a:r>
              <a:rPr lang="en-US" sz="1600" dirty="0">
                <a:latin typeface="+mj-lt"/>
                <a:cs typeface="Cavolini" panose="03000502040302020204" pitchFamily="66" charset="0"/>
              </a:rPr>
              <a:t>. You and the children get to make up the questions, which you write in the text boxes I have placed in each square. Be sure to add silly and fun questions, such as “What is your favorite YouTube video?” or “Go ‘Ho, ho, ho like Santa.’” Add squares that say, “Go back to start,” “Ahead 5 spaces,” “Trade places with another player,” etc.</a:t>
            </a:r>
          </a:p>
          <a:p>
            <a:endParaRPr lang="en-US" sz="1600" dirty="0">
              <a:latin typeface="+mj-lt"/>
              <a:cs typeface="Cavolini" panose="03000502040302020204" pitchFamily="66" charset="0"/>
            </a:endParaRPr>
          </a:p>
          <a:p>
            <a:r>
              <a:rPr lang="en-US" sz="1600" b="1" dirty="0">
                <a:latin typeface="+mj-lt"/>
                <a:cs typeface="Cavolini" panose="03000502040302020204" pitchFamily="66" charset="0"/>
              </a:rPr>
              <a:t>This third editable version is in non-Christmas colors </a:t>
            </a:r>
            <a:r>
              <a:rPr lang="en-US" sz="1600" dirty="0">
                <a:latin typeface="+mj-lt"/>
                <a:cs typeface="Cavolini" panose="03000502040302020204" pitchFamily="66" charset="0"/>
              </a:rPr>
              <a:t>so that people who don’t celebrate Christmas can create their own game. </a:t>
            </a:r>
          </a:p>
          <a:p>
            <a:endParaRPr lang="en-US" sz="1600" dirty="0">
              <a:latin typeface="+mj-lt"/>
              <a:cs typeface="Cavolini" panose="03000502040302020204" pitchFamily="66" charset="0"/>
            </a:endParaRPr>
          </a:p>
          <a:p>
            <a:r>
              <a:rPr lang="en-US" sz="1600" dirty="0">
                <a:latin typeface="+mj-lt"/>
                <a:cs typeface="Cavolini" panose="03000502040302020204" pitchFamily="66" charset="0"/>
              </a:rPr>
              <a:t>Try these </a:t>
            </a:r>
            <a:r>
              <a:rPr lang="en-US" sz="1600" dirty="0">
                <a:latin typeface="+mj-lt"/>
                <a:cs typeface="Cavolini" panose="03000502040302020204" pitchFamily="66" charset="0"/>
                <a:hlinkClick r:id="rId5"/>
              </a:rPr>
              <a:t>other on-screen board games too</a:t>
            </a:r>
            <a:r>
              <a:rPr lang="en-US" sz="1600" dirty="0">
                <a:latin typeface="+mj-lt"/>
                <a:cs typeface="Cavolini" panose="03000502040302020204" pitchFamily="66" charset="0"/>
              </a:rPr>
              <a:t>.</a:t>
            </a:r>
          </a:p>
        </p:txBody>
      </p:sp>
      <p:pic>
        <p:nvPicPr>
          <p:cNvPr id="12" name="Picture 11">
            <a:extLst>
              <a:ext uri="{FF2B5EF4-FFF2-40B4-BE49-F238E27FC236}">
                <a16:creationId xmlns:a16="http://schemas.microsoft.com/office/drawing/2014/main" id="{9EDD1895-7C75-4ED4-B7EE-F46700D4531A}"/>
              </a:ext>
            </a:extLst>
          </p:cNvPr>
          <p:cNvPicPr>
            <a:picLocks noChangeAspect="1"/>
          </p:cNvPicPr>
          <p:nvPr/>
        </p:nvPicPr>
        <p:blipFill>
          <a:blip r:embed="rId6"/>
          <a:stretch>
            <a:fillRect/>
          </a:stretch>
        </p:blipFill>
        <p:spPr>
          <a:xfrm>
            <a:off x="6135426" y="4859887"/>
            <a:ext cx="2438400" cy="1828800"/>
          </a:xfrm>
          <a:prstGeom prst="rect">
            <a:avLst/>
          </a:prstGeom>
        </p:spPr>
      </p:pic>
      <p:sp>
        <p:nvSpPr>
          <p:cNvPr id="15" name="TextBox 14">
            <a:extLst>
              <a:ext uri="{FF2B5EF4-FFF2-40B4-BE49-F238E27FC236}">
                <a16:creationId xmlns:a16="http://schemas.microsoft.com/office/drawing/2014/main" id="{7A4EBCC3-084E-4585-BA0D-4931DD7F8C33}"/>
              </a:ext>
            </a:extLst>
          </p:cNvPr>
          <p:cNvSpPr txBox="1"/>
          <p:nvPr/>
        </p:nvSpPr>
        <p:spPr>
          <a:xfrm>
            <a:off x="8165151" y="6655983"/>
            <a:ext cx="978849" cy="215444"/>
          </a:xfrm>
          <a:prstGeom prst="rect">
            <a:avLst/>
          </a:prstGeom>
          <a:noFill/>
        </p:spPr>
        <p:txBody>
          <a:bodyPr wrap="square" rtlCol="0">
            <a:spAutoFit/>
          </a:bodyPr>
          <a:lstStyle/>
          <a:p>
            <a:r>
              <a:rPr lang="en-US" sz="800" dirty="0"/>
              <a:t>© 2021 Joel Shaul</a:t>
            </a:r>
          </a:p>
        </p:txBody>
      </p:sp>
    </p:spTree>
    <p:extLst>
      <p:ext uri="{BB962C8B-B14F-4D97-AF65-F5344CB8AC3E}">
        <p14:creationId xmlns:p14="http://schemas.microsoft.com/office/powerpoint/2010/main" val="988310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96DAC541-7B7A-43D3-8B79-37D633B846F1}">
                <asvg:svgBlip xmlns:asvg="http://schemas.microsoft.com/office/drawing/2016/SVG/main" r:embed="rId3"/>
              </a:ext>
            </a:extLst>
          </a:blip>
          <a:srcRect/>
          <a:stretch>
            <a:fillRect l="-500"/>
          </a:stretch>
        </a:blipFill>
        <a:effectLst/>
      </p:bgPr>
    </p:bg>
    <p:spTree>
      <p:nvGrpSpPr>
        <p:cNvPr id="1" name=""/>
        <p:cNvGrpSpPr/>
        <p:nvPr/>
      </p:nvGrpSpPr>
      <p:grpSpPr>
        <a:xfrm>
          <a:off x="0" y="0"/>
          <a:ext cx="0" cy="0"/>
          <a:chOff x="0" y="0"/>
          <a:chExt cx="0" cy="0"/>
        </a:xfrm>
      </p:grpSpPr>
      <p:pic>
        <p:nvPicPr>
          <p:cNvPr id="3" name="Graphic 2" descr="Holiday tree with solid fill">
            <a:extLst>
              <a:ext uri="{FF2B5EF4-FFF2-40B4-BE49-F238E27FC236}">
                <a16:creationId xmlns:a16="http://schemas.microsoft.com/office/drawing/2014/main" id="{FC167C80-E16F-407E-98CF-F70CC5823627}"/>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3366" r="17873"/>
          <a:stretch/>
        </p:blipFill>
        <p:spPr>
          <a:xfrm>
            <a:off x="6670669" y="214021"/>
            <a:ext cx="565879" cy="822960"/>
          </a:xfrm>
          <a:prstGeom prst="rect">
            <a:avLst/>
          </a:prstGeom>
          <a:effectLst>
            <a:outerShdw blurRad="50800" dist="38100" dir="2700000" algn="tl" rotWithShape="0">
              <a:prstClr val="black">
                <a:alpha val="40000"/>
              </a:prstClr>
            </a:outerShdw>
          </a:effectLst>
        </p:spPr>
      </p:pic>
      <p:pic>
        <p:nvPicPr>
          <p:cNvPr id="4" name="Graphic 3" descr="Holiday tree with solid fill">
            <a:extLst>
              <a:ext uri="{FF2B5EF4-FFF2-40B4-BE49-F238E27FC236}">
                <a16:creationId xmlns:a16="http://schemas.microsoft.com/office/drawing/2014/main" id="{21722569-0423-4A17-AFD0-077ED7E135D2}"/>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13366" r="17873"/>
          <a:stretch/>
        </p:blipFill>
        <p:spPr>
          <a:xfrm>
            <a:off x="8465025" y="176601"/>
            <a:ext cx="565879" cy="822960"/>
          </a:xfrm>
          <a:prstGeom prst="rect">
            <a:avLst/>
          </a:prstGeom>
          <a:effectLst>
            <a:outerShdw blurRad="50800" dist="38100" dir="2700000" algn="tl" rotWithShape="0">
              <a:prstClr val="black">
                <a:alpha val="40000"/>
              </a:prstClr>
            </a:outerShdw>
          </a:effectLst>
        </p:spPr>
      </p:pic>
      <p:pic>
        <p:nvPicPr>
          <p:cNvPr id="5" name="Graphic 4" descr="Holiday tree with solid fill">
            <a:extLst>
              <a:ext uri="{FF2B5EF4-FFF2-40B4-BE49-F238E27FC236}">
                <a16:creationId xmlns:a16="http://schemas.microsoft.com/office/drawing/2014/main" id="{CF4E6FA4-A457-4982-8EB6-CEC03528E76A}"/>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13366" r="17873"/>
          <a:stretch/>
        </p:blipFill>
        <p:spPr>
          <a:xfrm>
            <a:off x="7248365" y="189069"/>
            <a:ext cx="565879" cy="822960"/>
          </a:xfrm>
          <a:prstGeom prst="rect">
            <a:avLst/>
          </a:prstGeom>
          <a:effectLst>
            <a:outerShdw blurRad="50800" dist="38100" dir="2700000" algn="tl" rotWithShape="0">
              <a:prstClr val="black">
                <a:alpha val="40000"/>
              </a:prstClr>
            </a:outerShdw>
          </a:effectLst>
        </p:spPr>
      </p:pic>
      <p:pic>
        <p:nvPicPr>
          <p:cNvPr id="6" name="Graphic 5" descr="Holiday tree with solid fill">
            <a:extLst>
              <a:ext uri="{FF2B5EF4-FFF2-40B4-BE49-F238E27FC236}">
                <a16:creationId xmlns:a16="http://schemas.microsoft.com/office/drawing/2014/main" id="{8E9B46AC-EFF8-477B-94BB-65A893F5EFBB}"/>
              </a:ext>
            </a:extLst>
          </p:cNvPr>
          <p:cNvPicPr>
            <a:picLocks noChangeAspect="1"/>
          </p:cNvPicPr>
          <p:nvPr/>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13366" r="17873"/>
          <a:stretch/>
        </p:blipFill>
        <p:spPr>
          <a:xfrm>
            <a:off x="7884401" y="189069"/>
            <a:ext cx="565879" cy="82296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62875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96DAC541-7B7A-43D3-8B79-37D633B846F1}">
                <asvg:svgBlip xmlns:asvg="http://schemas.microsoft.com/office/drawing/2016/SVG/main" r:embed="rId3"/>
              </a:ext>
            </a:extLst>
          </a:blip>
          <a:srcRect/>
          <a:stretch>
            <a:fillRect l="-1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DD9E27-DECF-4D87-8F9F-2B72B415CEA2}"/>
              </a:ext>
            </a:extLst>
          </p:cNvPr>
          <p:cNvSpPr txBox="1"/>
          <p:nvPr/>
        </p:nvSpPr>
        <p:spPr>
          <a:xfrm>
            <a:off x="6276626" y="5490751"/>
            <a:ext cx="1260441" cy="261610"/>
          </a:xfrm>
          <a:prstGeom prst="rect">
            <a:avLst/>
          </a:prstGeom>
          <a:noFill/>
        </p:spPr>
        <p:txBody>
          <a:bodyPr wrap="square" rtlCol="0">
            <a:spAutoFit/>
          </a:bodyPr>
          <a:lstStyle/>
          <a:p>
            <a:pPr algn="ctr"/>
            <a:r>
              <a:rPr lang="en-US" sz="1100" dirty="0">
                <a:solidFill>
                  <a:schemeClr val="bg1"/>
                </a:solidFill>
                <a:latin typeface="Comic Sans MS" panose="030F0702030302020204" pitchFamily="66" charset="0"/>
              </a:rPr>
              <a:t>X</a:t>
            </a:r>
          </a:p>
        </p:txBody>
      </p:sp>
      <p:sp>
        <p:nvSpPr>
          <p:cNvPr id="3" name="TextBox 2">
            <a:extLst>
              <a:ext uri="{FF2B5EF4-FFF2-40B4-BE49-F238E27FC236}">
                <a16:creationId xmlns:a16="http://schemas.microsoft.com/office/drawing/2014/main" id="{763E4108-1826-4C33-9EC8-DF9B5EA33A24}"/>
              </a:ext>
            </a:extLst>
          </p:cNvPr>
          <p:cNvSpPr txBox="1"/>
          <p:nvPr/>
        </p:nvSpPr>
        <p:spPr>
          <a:xfrm>
            <a:off x="5111313" y="5484378"/>
            <a:ext cx="1260441" cy="261610"/>
          </a:xfrm>
          <a:prstGeom prst="rect">
            <a:avLst/>
          </a:prstGeom>
          <a:noFill/>
        </p:spPr>
        <p:txBody>
          <a:bodyPr wrap="square" rtlCol="0">
            <a:spAutoFit/>
          </a:bodyPr>
          <a:lstStyle/>
          <a:p>
            <a:pPr algn="ctr"/>
            <a:r>
              <a:rPr lang="en-US" sz="1100" dirty="0">
                <a:latin typeface="Comic Sans MS" panose="030F0702030302020204" pitchFamily="66" charset="0"/>
              </a:rPr>
              <a:t>X</a:t>
            </a:r>
          </a:p>
        </p:txBody>
      </p:sp>
      <p:sp>
        <p:nvSpPr>
          <p:cNvPr id="4" name="TextBox 3">
            <a:extLst>
              <a:ext uri="{FF2B5EF4-FFF2-40B4-BE49-F238E27FC236}">
                <a16:creationId xmlns:a16="http://schemas.microsoft.com/office/drawing/2014/main" id="{DCCAEC2C-F85B-45B8-80B3-DB358F5B69FB}"/>
              </a:ext>
            </a:extLst>
          </p:cNvPr>
          <p:cNvSpPr txBox="1"/>
          <p:nvPr/>
        </p:nvSpPr>
        <p:spPr>
          <a:xfrm>
            <a:off x="3924249" y="5484378"/>
            <a:ext cx="1260441" cy="261610"/>
          </a:xfrm>
          <a:prstGeom prst="rect">
            <a:avLst/>
          </a:prstGeom>
          <a:noFill/>
        </p:spPr>
        <p:txBody>
          <a:bodyPr wrap="square" rtlCol="0">
            <a:spAutoFit/>
          </a:bodyPr>
          <a:lstStyle/>
          <a:p>
            <a:pPr algn="ctr"/>
            <a:r>
              <a:rPr lang="en-US" sz="1100" dirty="0">
                <a:solidFill>
                  <a:schemeClr val="bg1"/>
                </a:solidFill>
                <a:latin typeface="Comic Sans MS" panose="030F0702030302020204" pitchFamily="66" charset="0"/>
              </a:rPr>
              <a:t>X</a:t>
            </a:r>
          </a:p>
        </p:txBody>
      </p:sp>
      <p:sp>
        <p:nvSpPr>
          <p:cNvPr id="5" name="TextBox 4">
            <a:extLst>
              <a:ext uri="{FF2B5EF4-FFF2-40B4-BE49-F238E27FC236}">
                <a16:creationId xmlns:a16="http://schemas.microsoft.com/office/drawing/2014/main" id="{C0A0C344-16D9-4D9C-998C-FDBD858273FF}"/>
              </a:ext>
            </a:extLst>
          </p:cNvPr>
          <p:cNvSpPr txBox="1"/>
          <p:nvPr/>
        </p:nvSpPr>
        <p:spPr>
          <a:xfrm>
            <a:off x="2709776" y="5484378"/>
            <a:ext cx="1260441" cy="261610"/>
          </a:xfrm>
          <a:prstGeom prst="rect">
            <a:avLst/>
          </a:prstGeom>
          <a:noFill/>
        </p:spPr>
        <p:txBody>
          <a:bodyPr wrap="square" rtlCol="0">
            <a:spAutoFit/>
          </a:bodyPr>
          <a:lstStyle/>
          <a:p>
            <a:pPr algn="ctr"/>
            <a:r>
              <a:rPr lang="en-US" sz="1100" dirty="0">
                <a:latin typeface="Comic Sans MS" panose="030F0702030302020204" pitchFamily="66" charset="0"/>
              </a:rPr>
              <a:t>X</a:t>
            </a:r>
          </a:p>
        </p:txBody>
      </p:sp>
      <p:sp>
        <p:nvSpPr>
          <p:cNvPr id="6" name="TextBox 5">
            <a:extLst>
              <a:ext uri="{FF2B5EF4-FFF2-40B4-BE49-F238E27FC236}">
                <a16:creationId xmlns:a16="http://schemas.microsoft.com/office/drawing/2014/main" id="{D0689621-CC65-4C23-9F63-94E79F0C161A}"/>
              </a:ext>
            </a:extLst>
          </p:cNvPr>
          <p:cNvSpPr txBox="1"/>
          <p:nvPr/>
        </p:nvSpPr>
        <p:spPr>
          <a:xfrm>
            <a:off x="7478499" y="5497643"/>
            <a:ext cx="1230660" cy="261610"/>
          </a:xfrm>
          <a:prstGeom prst="rect">
            <a:avLst/>
          </a:prstGeom>
          <a:noFill/>
        </p:spPr>
        <p:txBody>
          <a:bodyPr wrap="square" rtlCol="0">
            <a:spAutoFit/>
          </a:bodyPr>
          <a:lstStyle/>
          <a:p>
            <a:pPr algn="ctr"/>
            <a:r>
              <a:rPr lang="en-US" sz="1100" dirty="0">
                <a:latin typeface="Comic Sans MS" panose="030F0702030302020204" pitchFamily="66" charset="0"/>
              </a:rPr>
              <a:t>X</a:t>
            </a:r>
          </a:p>
        </p:txBody>
      </p:sp>
      <p:sp>
        <p:nvSpPr>
          <p:cNvPr id="7" name="TextBox 6">
            <a:extLst>
              <a:ext uri="{FF2B5EF4-FFF2-40B4-BE49-F238E27FC236}">
                <a16:creationId xmlns:a16="http://schemas.microsoft.com/office/drawing/2014/main" id="{E38D82DC-2B37-47FC-876F-51C776EC7374}"/>
              </a:ext>
            </a:extLst>
          </p:cNvPr>
          <p:cNvSpPr txBox="1"/>
          <p:nvPr/>
        </p:nvSpPr>
        <p:spPr>
          <a:xfrm>
            <a:off x="2721517" y="4077988"/>
            <a:ext cx="1260441" cy="261610"/>
          </a:xfrm>
          <a:prstGeom prst="rect">
            <a:avLst/>
          </a:prstGeom>
          <a:noFill/>
        </p:spPr>
        <p:txBody>
          <a:bodyPr wrap="square" rtlCol="0">
            <a:spAutoFit/>
          </a:bodyPr>
          <a:lstStyle/>
          <a:p>
            <a:pPr algn="ctr"/>
            <a:r>
              <a:rPr lang="en-US" sz="1100" dirty="0">
                <a:solidFill>
                  <a:schemeClr val="bg1"/>
                </a:solidFill>
                <a:latin typeface="Comic Sans MS" panose="030F0702030302020204" pitchFamily="66" charset="0"/>
              </a:rPr>
              <a:t>X</a:t>
            </a:r>
          </a:p>
        </p:txBody>
      </p:sp>
      <p:sp>
        <p:nvSpPr>
          <p:cNvPr id="8" name="TextBox 7">
            <a:extLst>
              <a:ext uri="{FF2B5EF4-FFF2-40B4-BE49-F238E27FC236}">
                <a16:creationId xmlns:a16="http://schemas.microsoft.com/office/drawing/2014/main" id="{CCE49CFD-16A6-43DF-A451-8EF49E14E241}"/>
              </a:ext>
            </a:extLst>
          </p:cNvPr>
          <p:cNvSpPr txBox="1"/>
          <p:nvPr/>
        </p:nvSpPr>
        <p:spPr>
          <a:xfrm>
            <a:off x="3948634" y="4070979"/>
            <a:ext cx="1260441" cy="261610"/>
          </a:xfrm>
          <a:prstGeom prst="rect">
            <a:avLst/>
          </a:prstGeom>
          <a:noFill/>
        </p:spPr>
        <p:txBody>
          <a:bodyPr wrap="square" rtlCol="0">
            <a:spAutoFit/>
          </a:bodyPr>
          <a:lstStyle/>
          <a:p>
            <a:pPr algn="ctr"/>
            <a:r>
              <a:rPr lang="en-US" sz="1100" dirty="0">
                <a:latin typeface="Comic Sans MS" panose="030F0702030302020204" pitchFamily="66" charset="0"/>
              </a:rPr>
              <a:t>X</a:t>
            </a:r>
          </a:p>
        </p:txBody>
      </p:sp>
      <p:sp>
        <p:nvSpPr>
          <p:cNvPr id="9" name="TextBox 8">
            <a:extLst>
              <a:ext uri="{FF2B5EF4-FFF2-40B4-BE49-F238E27FC236}">
                <a16:creationId xmlns:a16="http://schemas.microsoft.com/office/drawing/2014/main" id="{27E3F54A-4A71-4142-905B-845DAA177D20}"/>
              </a:ext>
            </a:extLst>
          </p:cNvPr>
          <p:cNvSpPr txBox="1"/>
          <p:nvPr/>
        </p:nvSpPr>
        <p:spPr>
          <a:xfrm>
            <a:off x="6293440" y="4087432"/>
            <a:ext cx="1260441" cy="261610"/>
          </a:xfrm>
          <a:prstGeom prst="rect">
            <a:avLst/>
          </a:prstGeom>
          <a:noFill/>
        </p:spPr>
        <p:txBody>
          <a:bodyPr wrap="square" rtlCol="0">
            <a:spAutoFit/>
          </a:bodyPr>
          <a:lstStyle/>
          <a:p>
            <a:pPr algn="ctr"/>
            <a:r>
              <a:rPr lang="en-US" sz="1100" dirty="0">
                <a:latin typeface="Comic Sans MS" panose="030F0702030302020204" pitchFamily="66" charset="0"/>
              </a:rPr>
              <a:t>X</a:t>
            </a:r>
          </a:p>
        </p:txBody>
      </p:sp>
      <p:sp>
        <p:nvSpPr>
          <p:cNvPr id="10" name="TextBox 9">
            <a:extLst>
              <a:ext uri="{FF2B5EF4-FFF2-40B4-BE49-F238E27FC236}">
                <a16:creationId xmlns:a16="http://schemas.microsoft.com/office/drawing/2014/main" id="{3223F230-81CF-4615-A88D-0FE11C4A1D32}"/>
              </a:ext>
            </a:extLst>
          </p:cNvPr>
          <p:cNvSpPr txBox="1"/>
          <p:nvPr/>
        </p:nvSpPr>
        <p:spPr>
          <a:xfrm>
            <a:off x="7438671" y="4298111"/>
            <a:ext cx="1260441" cy="261610"/>
          </a:xfrm>
          <a:prstGeom prst="rect">
            <a:avLst/>
          </a:prstGeom>
          <a:noFill/>
        </p:spPr>
        <p:txBody>
          <a:bodyPr wrap="square" rtlCol="0">
            <a:spAutoFit/>
          </a:bodyPr>
          <a:lstStyle/>
          <a:p>
            <a:pPr algn="ctr"/>
            <a:r>
              <a:rPr lang="en-US" sz="1100" dirty="0">
                <a:solidFill>
                  <a:schemeClr val="bg1"/>
                </a:solidFill>
                <a:latin typeface="Comic Sans MS" panose="030F0702030302020204" pitchFamily="66" charset="0"/>
              </a:rPr>
              <a:t>X</a:t>
            </a:r>
          </a:p>
        </p:txBody>
      </p:sp>
      <p:sp>
        <p:nvSpPr>
          <p:cNvPr id="11" name="TextBox 10">
            <a:extLst>
              <a:ext uri="{FF2B5EF4-FFF2-40B4-BE49-F238E27FC236}">
                <a16:creationId xmlns:a16="http://schemas.microsoft.com/office/drawing/2014/main" id="{5FE82319-DA55-4FE5-9417-B9F32D911634}"/>
              </a:ext>
            </a:extLst>
          </p:cNvPr>
          <p:cNvSpPr txBox="1"/>
          <p:nvPr/>
        </p:nvSpPr>
        <p:spPr>
          <a:xfrm>
            <a:off x="1565094" y="4096972"/>
            <a:ext cx="1230660" cy="261610"/>
          </a:xfrm>
          <a:prstGeom prst="rect">
            <a:avLst/>
          </a:prstGeom>
          <a:noFill/>
        </p:spPr>
        <p:txBody>
          <a:bodyPr wrap="square" rtlCol="0">
            <a:spAutoFit/>
          </a:bodyPr>
          <a:lstStyle/>
          <a:p>
            <a:pPr algn="ctr"/>
            <a:r>
              <a:rPr lang="en-US" sz="1100" dirty="0">
                <a:latin typeface="Comic Sans MS" panose="030F0702030302020204" pitchFamily="66" charset="0"/>
              </a:rPr>
              <a:t>X</a:t>
            </a:r>
          </a:p>
        </p:txBody>
      </p:sp>
      <p:sp>
        <p:nvSpPr>
          <p:cNvPr id="12" name="TextBox 11">
            <a:extLst>
              <a:ext uri="{FF2B5EF4-FFF2-40B4-BE49-F238E27FC236}">
                <a16:creationId xmlns:a16="http://schemas.microsoft.com/office/drawing/2014/main" id="{7020F555-8161-4B67-B564-83053516454C}"/>
              </a:ext>
            </a:extLst>
          </p:cNvPr>
          <p:cNvSpPr txBox="1"/>
          <p:nvPr/>
        </p:nvSpPr>
        <p:spPr>
          <a:xfrm>
            <a:off x="5094369" y="4086952"/>
            <a:ext cx="1230660" cy="261610"/>
          </a:xfrm>
          <a:prstGeom prst="rect">
            <a:avLst/>
          </a:prstGeom>
          <a:noFill/>
        </p:spPr>
        <p:txBody>
          <a:bodyPr wrap="square" rtlCol="0">
            <a:spAutoFit/>
          </a:bodyPr>
          <a:lstStyle/>
          <a:p>
            <a:pPr algn="ctr"/>
            <a:r>
              <a:rPr lang="en-US" sz="1100" dirty="0">
                <a:solidFill>
                  <a:schemeClr val="bg1"/>
                </a:solidFill>
                <a:latin typeface="Comic Sans MS" panose="030F0702030302020204" pitchFamily="66" charset="0"/>
              </a:rPr>
              <a:t>X</a:t>
            </a:r>
          </a:p>
        </p:txBody>
      </p:sp>
      <p:sp>
        <p:nvSpPr>
          <p:cNvPr id="13" name="TextBox 12">
            <a:extLst>
              <a:ext uri="{FF2B5EF4-FFF2-40B4-BE49-F238E27FC236}">
                <a16:creationId xmlns:a16="http://schemas.microsoft.com/office/drawing/2014/main" id="{5A836229-7623-4550-932B-0D1333AF1D0D}"/>
              </a:ext>
            </a:extLst>
          </p:cNvPr>
          <p:cNvSpPr txBox="1"/>
          <p:nvPr/>
        </p:nvSpPr>
        <p:spPr>
          <a:xfrm>
            <a:off x="368547" y="3833785"/>
            <a:ext cx="1198645" cy="261610"/>
          </a:xfrm>
          <a:prstGeom prst="rect">
            <a:avLst/>
          </a:prstGeom>
          <a:noFill/>
        </p:spPr>
        <p:txBody>
          <a:bodyPr wrap="square" rtlCol="0">
            <a:spAutoFit/>
          </a:bodyPr>
          <a:lstStyle/>
          <a:p>
            <a:pPr algn="ctr"/>
            <a:r>
              <a:rPr lang="en-US" sz="1100" dirty="0">
                <a:solidFill>
                  <a:schemeClr val="bg1"/>
                </a:solidFill>
                <a:latin typeface="Comic Sans MS" panose="030F0702030302020204" pitchFamily="66" charset="0"/>
              </a:rPr>
              <a:t>X</a:t>
            </a:r>
          </a:p>
        </p:txBody>
      </p:sp>
      <p:sp>
        <p:nvSpPr>
          <p:cNvPr id="14" name="TextBox 13">
            <a:extLst>
              <a:ext uri="{FF2B5EF4-FFF2-40B4-BE49-F238E27FC236}">
                <a16:creationId xmlns:a16="http://schemas.microsoft.com/office/drawing/2014/main" id="{2CC6D1C7-1302-4020-BD71-AA70781BFB20}"/>
              </a:ext>
            </a:extLst>
          </p:cNvPr>
          <p:cNvSpPr txBox="1"/>
          <p:nvPr/>
        </p:nvSpPr>
        <p:spPr>
          <a:xfrm>
            <a:off x="1557841" y="2675952"/>
            <a:ext cx="1192077" cy="261610"/>
          </a:xfrm>
          <a:prstGeom prst="rect">
            <a:avLst/>
          </a:prstGeom>
          <a:noFill/>
        </p:spPr>
        <p:txBody>
          <a:bodyPr wrap="square" rtlCol="0">
            <a:spAutoFit/>
          </a:bodyPr>
          <a:lstStyle/>
          <a:p>
            <a:pPr algn="ctr"/>
            <a:r>
              <a:rPr lang="en-US" sz="1100" dirty="0">
                <a:solidFill>
                  <a:schemeClr val="bg1"/>
                </a:solidFill>
                <a:latin typeface="Comic Sans MS" panose="030F0702030302020204" pitchFamily="66" charset="0"/>
              </a:rPr>
              <a:t>X</a:t>
            </a:r>
          </a:p>
        </p:txBody>
      </p:sp>
      <p:sp>
        <p:nvSpPr>
          <p:cNvPr id="15" name="TextBox 14">
            <a:extLst>
              <a:ext uri="{FF2B5EF4-FFF2-40B4-BE49-F238E27FC236}">
                <a16:creationId xmlns:a16="http://schemas.microsoft.com/office/drawing/2014/main" id="{4B6FB3E9-1055-4CFD-B938-B86A827AC4E3}"/>
              </a:ext>
            </a:extLst>
          </p:cNvPr>
          <p:cNvSpPr txBox="1"/>
          <p:nvPr/>
        </p:nvSpPr>
        <p:spPr>
          <a:xfrm>
            <a:off x="2762622" y="2662008"/>
            <a:ext cx="1183272" cy="261610"/>
          </a:xfrm>
          <a:prstGeom prst="rect">
            <a:avLst/>
          </a:prstGeom>
          <a:noFill/>
        </p:spPr>
        <p:txBody>
          <a:bodyPr wrap="square" rtlCol="0">
            <a:spAutoFit/>
          </a:bodyPr>
          <a:lstStyle/>
          <a:p>
            <a:pPr algn="ctr"/>
            <a:r>
              <a:rPr lang="en-US" sz="1100" dirty="0">
                <a:latin typeface="Comic Sans MS" panose="030F0702030302020204" pitchFamily="66" charset="0"/>
              </a:rPr>
              <a:t>X</a:t>
            </a:r>
          </a:p>
        </p:txBody>
      </p:sp>
      <p:sp>
        <p:nvSpPr>
          <p:cNvPr id="16" name="TextBox 15">
            <a:extLst>
              <a:ext uri="{FF2B5EF4-FFF2-40B4-BE49-F238E27FC236}">
                <a16:creationId xmlns:a16="http://schemas.microsoft.com/office/drawing/2014/main" id="{A5EDE6F5-5374-412C-BF7F-AC9476F66F9D}"/>
              </a:ext>
            </a:extLst>
          </p:cNvPr>
          <p:cNvSpPr txBox="1"/>
          <p:nvPr/>
        </p:nvSpPr>
        <p:spPr>
          <a:xfrm>
            <a:off x="5132098" y="2669667"/>
            <a:ext cx="1230660" cy="261610"/>
          </a:xfrm>
          <a:prstGeom prst="rect">
            <a:avLst/>
          </a:prstGeom>
          <a:noFill/>
        </p:spPr>
        <p:txBody>
          <a:bodyPr wrap="square" rtlCol="0">
            <a:spAutoFit/>
          </a:bodyPr>
          <a:lstStyle/>
          <a:p>
            <a:pPr algn="ctr"/>
            <a:r>
              <a:rPr lang="en-US" sz="1100" dirty="0">
                <a:latin typeface="Comic Sans MS" panose="030F0702030302020204" pitchFamily="66" charset="0"/>
              </a:rPr>
              <a:t>X</a:t>
            </a:r>
          </a:p>
        </p:txBody>
      </p:sp>
      <p:sp>
        <p:nvSpPr>
          <p:cNvPr id="17" name="TextBox 16">
            <a:extLst>
              <a:ext uri="{FF2B5EF4-FFF2-40B4-BE49-F238E27FC236}">
                <a16:creationId xmlns:a16="http://schemas.microsoft.com/office/drawing/2014/main" id="{E8E899B5-D196-4B8D-8187-CC0E5E9518B6}"/>
              </a:ext>
            </a:extLst>
          </p:cNvPr>
          <p:cNvSpPr txBox="1"/>
          <p:nvPr/>
        </p:nvSpPr>
        <p:spPr>
          <a:xfrm>
            <a:off x="7543529" y="2441095"/>
            <a:ext cx="1192077" cy="261610"/>
          </a:xfrm>
          <a:prstGeom prst="rect">
            <a:avLst/>
          </a:prstGeom>
          <a:noFill/>
        </p:spPr>
        <p:txBody>
          <a:bodyPr wrap="square" rtlCol="0">
            <a:spAutoFit/>
          </a:bodyPr>
          <a:lstStyle/>
          <a:p>
            <a:pPr algn="ctr"/>
            <a:r>
              <a:rPr lang="en-US" sz="1100" dirty="0">
                <a:latin typeface="Comic Sans MS" panose="030F0702030302020204" pitchFamily="66" charset="0"/>
              </a:rPr>
              <a:t>X</a:t>
            </a:r>
          </a:p>
        </p:txBody>
      </p:sp>
      <p:sp>
        <p:nvSpPr>
          <p:cNvPr id="18" name="TextBox 17">
            <a:extLst>
              <a:ext uri="{FF2B5EF4-FFF2-40B4-BE49-F238E27FC236}">
                <a16:creationId xmlns:a16="http://schemas.microsoft.com/office/drawing/2014/main" id="{5888EDC5-2129-4CD5-8CC6-8A81E06DC0F6}"/>
              </a:ext>
            </a:extLst>
          </p:cNvPr>
          <p:cNvSpPr txBox="1"/>
          <p:nvPr/>
        </p:nvSpPr>
        <p:spPr>
          <a:xfrm>
            <a:off x="6305726" y="2675499"/>
            <a:ext cx="1230660" cy="261610"/>
          </a:xfrm>
          <a:prstGeom prst="rect">
            <a:avLst/>
          </a:prstGeom>
          <a:noFill/>
        </p:spPr>
        <p:txBody>
          <a:bodyPr wrap="square" rtlCol="0">
            <a:spAutoFit/>
          </a:bodyPr>
          <a:lstStyle/>
          <a:p>
            <a:pPr algn="ctr"/>
            <a:r>
              <a:rPr lang="en-US" sz="1100" dirty="0">
                <a:solidFill>
                  <a:schemeClr val="bg1"/>
                </a:solidFill>
                <a:latin typeface="Comic Sans MS" panose="030F0702030302020204" pitchFamily="66" charset="0"/>
              </a:rPr>
              <a:t>X</a:t>
            </a:r>
          </a:p>
        </p:txBody>
      </p:sp>
      <p:sp>
        <p:nvSpPr>
          <p:cNvPr id="19" name="TextBox 18">
            <a:extLst>
              <a:ext uri="{FF2B5EF4-FFF2-40B4-BE49-F238E27FC236}">
                <a16:creationId xmlns:a16="http://schemas.microsoft.com/office/drawing/2014/main" id="{4BA09E04-297C-4D28-AAA5-B225E491A80E}"/>
              </a:ext>
            </a:extLst>
          </p:cNvPr>
          <p:cNvSpPr txBox="1"/>
          <p:nvPr/>
        </p:nvSpPr>
        <p:spPr>
          <a:xfrm>
            <a:off x="385585" y="2669666"/>
            <a:ext cx="1230660" cy="261610"/>
          </a:xfrm>
          <a:prstGeom prst="rect">
            <a:avLst/>
          </a:prstGeom>
          <a:noFill/>
        </p:spPr>
        <p:txBody>
          <a:bodyPr wrap="square" rtlCol="0">
            <a:spAutoFit/>
          </a:bodyPr>
          <a:lstStyle/>
          <a:p>
            <a:pPr algn="ctr"/>
            <a:r>
              <a:rPr lang="en-US" sz="1100" dirty="0">
                <a:latin typeface="Comic Sans MS" panose="030F0702030302020204" pitchFamily="66" charset="0"/>
              </a:rPr>
              <a:t>X</a:t>
            </a:r>
          </a:p>
        </p:txBody>
      </p:sp>
      <p:sp>
        <p:nvSpPr>
          <p:cNvPr id="20" name="TextBox 19">
            <a:extLst>
              <a:ext uri="{FF2B5EF4-FFF2-40B4-BE49-F238E27FC236}">
                <a16:creationId xmlns:a16="http://schemas.microsoft.com/office/drawing/2014/main" id="{4772D5E6-3B82-41CF-B3A4-E500A0DC27A2}"/>
              </a:ext>
            </a:extLst>
          </p:cNvPr>
          <p:cNvSpPr txBox="1"/>
          <p:nvPr/>
        </p:nvSpPr>
        <p:spPr>
          <a:xfrm>
            <a:off x="3913166" y="2675952"/>
            <a:ext cx="1230660" cy="261610"/>
          </a:xfrm>
          <a:prstGeom prst="rect">
            <a:avLst/>
          </a:prstGeom>
          <a:noFill/>
        </p:spPr>
        <p:txBody>
          <a:bodyPr wrap="square" rtlCol="0">
            <a:spAutoFit/>
          </a:bodyPr>
          <a:lstStyle/>
          <a:p>
            <a:pPr algn="ctr"/>
            <a:r>
              <a:rPr lang="en-US" sz="1100" dirty="0">
                <a:solidFill>
                  <a:schemeClr val="bg1"/>
                </a:solidFill>
                <a:latin typeface="Comic Sans MS" panose="030F0702030302020204" pitchFamily="66" charset="0"/>
              </a:rPr>
              <a:t>X</a:t>
            </a:r>
          </a:p>
        </p:txBody>
      </p:sp>
      <p:sp>
        <p:nvSpPr>
          <p:cNvPr id="21" name="TextBox 20">
            <a:extLst>
              <a:ext uri="{FF2B5EF4-FFF2-40B4-BE49-F238E27FC236}">
                <a16:creationId xmlns:a16="http://schemas.microsoft.com/office/drawing/2014/main" id="{30390C2B-1AFB-495C-81C2-0ECA8C581D30}"/>
              </a:ext>
            </a:extLst>
          </p:cNvPr>
          <p:cNvSpPr txBox="1"/>
          <p:nvPr/>
        </p:nvSpPr>
        <p:spPr>
          <a:xfrm>
            <a:off x="1579690" y="1269952"/>
            <a:ext cx="1192077" cy="261610"/>
          </a:xfrm>
          <a:prstGeom prst="rect">
            <a:avLst/>
          </a:prstGeom>
          <a:noFill/>
        </p:spPr>
        <p:txBody>
          <a:bodyPr wrap="square" rtlCol="0">
            <a:spAutoFit/>
          </a:bodyPr>
          <a:lstStyle/>
          <a:p>
            <a:pPr algn="ctr"/>
            <a:r>
              <a:rPr lang="en-US" sz="1100" dirty="0">
                <a:latin typeface="Comic Sans MS" panose="030F0702030302020204" pitchFamily="66" charset="0"/>
              </a:rPr>
              <a:t>X</a:t>
            </a:r>
          </a:p>
        </p:txBody>
      </p:sp>
      <p:sp>
        <p:nvSpPr>
          <p:cNvPr id="22" name="TextBox 21">
            <a:extLst>
              <a:ext uri="{FF2B5EF4-FFF2-40B4-BE49-F238E27FC236}">
                <a16:creationId xmlns:a16="http://schemas.microsoft.com/office/drawing/2014/main" id="{67224186-A33C-42F3-A7E2-15EB0BB09412}"/>
              </a:ext>
            </a:extLst>
          </p:cNvPr>
          <p:cNvSpPr txBox="1"/>
          <p:nvPr/>
        </p:nvSpPr>
        <p:spPr>
          <a:xfrm>
            <a:off x="2758428" y="1236634"/>
            <a:ext cx="1192077" cy="261610"/>
          </a:xfrm>
          <a:prstGeom prst="rect">
            <a:avLst/>
          </a:prstGeom>
          <a:noFill/>
        </p:spPr>
        <p:txBody>
          <a:bodyPr wrap="square" rtlCol="0">
            <a:spAutoFit/>
          </a:bodyPr>
          <a:lstStyle/>
          <a:p>
            <a:pPr algn="ctr"/>
            <a:r>
              <a:rPr lang="en-US" sz="1100" dirty="0">
                <a:solidFill>
                  <a:schemeClr val="bg1"/>
                </a:solidFill>
                <a:latin typeface="Comic Sans MS" panose="030F0702030302020204" pitchFamily="66" charset="0"/>
              </a:rPr>
              <a:t>X</a:t>
            </a:r>
          </a:p>
        </p:txBody>
      </p:sp>
      <p:sp>
        <p:nvSpPr>
          <p:cNvPr id="23" name="TextBox 22">
            <a:extLst>
              <a:ext uri="{FF2B5EF4-FFF2-40B4-BE49-F238E27FC236}">
                <a16:creationId xmlns:a16="http://schemas.microsoft.com/office/drawing/2014/main" id="{967D5399-538D-4E0C-81D9-C2A51CF07168}"/>
              </a:ext>
            </a:extLst>
          </p:cNvPr>
          <p:cNvSpPr txBox="1"/>
          <p:nvPr/>
        </p:nvSpPr>
        <p:spPr>
          <a:xfrm>
            <a:off x="3926749" y="1224823"/>
            <a:ext cx="1192077" cy="261610"/>
          </a:xfrm>
          <a:prstGeom prst="rect">
            <a:avLst/>
          </a:prstGeom>
          <a:noFill/>
        </p:spPr>
        <p:txBody>
          <a:bodyPr wrap="square" rtlCol="0">
            <a:spAutoFit/>
          </a:bodyPr>
          <a:lstStyle/>
          <a:p>
            <a:pPr algn="ctr"/>
            <a:r>
              <a:rPr lang="en-US" sz="1100" dirty="0">
                <a:latin typeface="Comic Sans MS" panose="030F0702030302020204" pitchFamily="66" charset="0"/>
              </a:rPr>
              <a:t>X</a:t>
            </a:r>
          </a:p>
        </p:txBody>
      </p:sp>
      <p:sp>
        <p:nvSpPr>
          <p:cNvPr id="24" name="TextBox 23">
            <a:extLst>
              <a:ext uri="{FF2B5EF4-FFF2-40B4-BE49-F238E27FC236}">
                <a16:creationId xmlns:a16="http://schemas.microsoft.com/office/drawing/2014/main" id="{7F5FFC6F-BF72-410B-9BBB-924A09974E7C}"/>
              </a:ext>
            </a:extLst>
          </p:cNvPr>
          <p:cNvSpPr txBox="1"/>
          <p:nvPr/>
        </p:nvSpPr>
        <p:spPr>
          <a:xfrm>
            <a:off x="5140480" y="1222264"/>
            <a:ext cx="1192077" cy="261610"/>
          </a:xfrm>
          <a:prstGeom prst="rect">
            <a:avLst/>
          </a:prstGeom>
          <a:noFill/>
        </p:spPr>
        <p:txBody>
          <a:bodyPr wrap="square" rtlCol="0">
            <a:spAutoFit/>
          </a:bodyPr>
          <a:lstStyle/>
          <a:p>
            <a:pPr algn="ctr"/>
            <a:r>
              <a:rPr lang="en-US" sz="1100" dirty="0">
                <a:solidFill>
                  <a:schemeClr val="bg1"/>
                </a:solidFill>
                <a:latin typeface="Comic Sans MS" panose="030F0702030302020204" pitchFamily="66" charset="0"/>
              </a:rPr>
              <a:t>X</a:t>
            </a:r>
          </a:p>
        </p:txBody>
      </p:sp>
      <p:sp>
        <p:nvSpPr>
          <p:cNvPr id="25" name="TextBox 24">
            <a:extLst>
              <a:ext uri="{FF2B5EF4-FFF2-40B4-BE49-F238E27FC236}">
                <a16:creationId xmlns:a16="http://schemas.microsoft.com/office/drawing/2014/main" id="{2924D4C3-85F4-4E71-9CE9-7177C341DB80}"/>
              </a:ext>
            </a:extLst>
          </p:cNvPr>
          <p:cNvSpPr txBox="1"/>
          <p:nvPr/>
        </p:nvSpPr>
        <p:spPr>
          <a:xfrm>
            <a:off x="6319979" y="1237523"/>
            <a:ext cx="1192077" cy="261610"/>
          </a:xfrm>
          <a:prstGeom prst="rect">
            <a:avLst/>
          </a:prstGeom>
          <a:noFill/>
        </p:spPr>
        <p:txBody>
          <a:bodyPr wrap="square" rtlCol="0">
            <a:spAutoFit/>
          </a:bodyPr>
          <a:lstStyle/>
          <a:p>
            <a:pPr algn="ctr"/>
            <a:r>
              <a:rPr lang="en-US" sz="1100" dirty="0">
                <a:latin typeface="Comic Sans MS" panose="030F0702030302020204" pitchFamily="66" charset="0"/>
              </a:rPr>
              <a:t>X</a:t>
            </a:r>
          </a:p>
        </p:txBody>
      </p:sp>
      <p:sp>
        <p:nvSpPr>
          <p:cNvPr id="26" name="TextBox 25">
            <a:extLst>
              <a:ext uri="{FF2B5EF4-FFF2-40B4-BE49-F238E27FC236}">
                <a16:creationId xmlns:a16="http://schemas.microsoft.com/office/drawing/2014/main" id="{457BA8AE-46CF-4868-B13A-EB7EF9D16A2B}"/>
              </a:ext>
            </a:extLst>
          </p:cNvPr>
          <p:cNvSpPr txBox="1"/>
          <p:nvPr/>
        </p:nvSpPr>
        <p:spPr>
          <a:xfrm>
            <a:off x="7530158" y="1231420"/>
            <a:ext cx="1192077" cy="261610"/>
          </a:xfrm>
          <a:prstGeom prst="rect">
            <a:avLst/>
          </a:prstGeom>
          <a:noFill/>
        </p:spPr>
        <p:txBody>
          <a:bodyPr wrap="square" rtlCol="0">
            <a:spAutoFit/>
          </a:bodyPr>
          <a:lstStyle/>
          <a:p>
            <a:pPr algn="ctr"/>
            <a:r>
              <a:rPr lang="en-US" sz="1100" dirty="0">
                <a:solidFill>
                  <a:schemeClr val="bg1"/>
                </a:solidFill>
                <a:latin typeface="Comic Sans MS" panose="030F0702030302020204" pitchFamily="66" charset="0"/>
              </a:rPr>
              <a:t>X</a:t>
            </a:r>
          </a:p>
        </p:txBody>
      </p:sp>
      <p:sp>
        <p:nvSpPr>
          <p:cNvPr id="31" name="TextBox 30">
            <a:extLst>
              <a:ext uri="{FF2B5EF4-FFF2-40B4-BE49-F238E27FC236}">
                <a16:creationId xmlns:a16="http://schemas.microsoft.com/office/drawing/2014/main" id="{38CDB948-B66A-4F99-A774-8C9821DB0EB4}"/>
              </a:ext>
            </a:extLst>
          </p:cNvPr>
          <p:cNvSpPr txBox="1"/>
          <p:nvPr/>
        </p:nvSpPr>
        <p:spPr>
          <a:xfrm>
            <a:off x="294764" y="90304"/>
            <a:ext cx="3458261" cy="1107996"/>
          </a:xfrm>
          <a:prstGeom prst="rect">
            <a:avLst/>
          </a:prstGeom>
          <a:noFill/>
        </p:spPr>
        <p:txBody>
          <a:bodyPr wrap="square" rtlCol="0">
            <a:spAutoFit/>
          </a:bodyPr>
          <a:lstStyle/>
          <a:p>
            <a:pPr algn="ctr"/>
            <a:r>
              <a:rPr lang="en-US" sz="3300" dirty="0">
                <a:latin typeface="Comic Sans MS" panose="030F0702030302020204" pitchFamily="66" charset="0"/>
                <a:cs typeface="Cavolini" panose="03000502040302020204" pitchFamily="66" charset="0"/>
              </a:rPr>
              <a:t>A Holiday Social Skills Game</a:t>
            </a:r>
          </a:p>
        </p:txBody>
      </p:sp>
      <p:sp>
        <p:nvSpPr>
          <p:cNvPr id="32" name="TextBox 31">
            <a:extLst>
              <a:ext uri="{FF2B5EF4-FFF2-40B4-BE49-F238E27FC236}">
                <a16:creationId xmlns:a16="http://schemas.microsoft.com/office/drawing/2014/main" id="{BF976EA5-D734-46D6-9EE2-BB95DEB12D39}"/>
              </a:ext>
            </a:extLst>
          </p:cNvPr>
          <p:cNvSpPr txBox="1"/>
          <p:nvPr/>
        </p:nvSpPr>
        <p:spPr>
          <a:xfrm>
            <a:off x="3823182" y="341967"/>
            <a:ext cx="1748278" cy="307777"/>
          </a:xfrm>
          <a:prstGeom prst="rect">
            <a:avLst/>
          </a:prstGeom>
          <a:noFill/>
        </p:spPr>
        <p:txBody>
          <a:bodyPr wrap="square" rtlCol="0">
            <a:spAutoFit/>
          </a:bodyPr>
          <a:lstStyle/>
          <a:p>
            <a:pPr algn="ctr"/>
            <a:r>
              <a:rPr lang="en-US" sz="1400" i="1" dirty="0">
                <a:solidFill>
                  <a:srgbClr val="C00000"/>
                </a:solidFill>
                <a:latin typeface="Footlight MT Light" panose="0204060206030A020304" pitchFamily="18" charset="0"/>
                <a:cs typeface="Cavolini" panose="03000502040302020204" pitchFamily="66" charset="0"/>
              </a:rPr>
              <a:t>By _______</a:t>
            </a:r>
          </a:p>
        </p:txBody>
      </p:sp>
      <p:pic>
        <p:nvPicPr>
          <p:cNvPr id="33" name="Picture 32">
            <a:extLst>
              <a:ext uri="{FF2B5EF4-FFF2-40B4-BE49-F238E27FC236}">
                <a16:creationId xmlns:a16="http://schemas.microsoft.com/office/drawing/2014/main" id="{5035B0C4-8718-416D-99BB-EF6481C6D7CA}"/>
              </a:ext>
            </a:extLst>
          </p:cNvPr>
          <p:cNvPicPr>
            <a:picLocks noChangeAspect="1"/>
          </p:cNvPicPr>
          <p:nvPr/>
        </p:nvPicPr>
        <p:blipFill>
          <a:blip r:embed="rId4"/>
          <a:stretch>
            <a:fillRect/>
          </a:stretch>
        </p:blipFill>
        <p:spPr>
          <a:xfrm flipH="1">
            <a:off x="1632956" y="5529791"/>
            <a:ext cx="634564" cy="483112"/>
          </a:xfrm>
          <a:prstGeom prst="rect">
            <a:avLst/>
          </a:prstGeom>
        </p:spPr>
      </p:pic>
      <p:pic>
        <p:nvPicPr>
          <p:cNvPr id="34" name="Picture 33">
            <a:extLst>
              <a:ext uri="{FF2B5EF4-FFF2-40B4-BE49-F238E27FC236}">
                <a16:creationId xmlns:a16="http://schemas.microsoft.com/office/drawing/2014/main" id="{30A89560-4342-483C-A757-B1BC06AA8D5C}"/>
              </a:ext>
            </a:extLst>
          </p:cNvPr>
          <p:cNvPicPr>
            <a:picLocks noChangeAspect="1"/>
          </p:cNvPicPr>
          <p:nvPr/>
        </p:nvPicPr>
        <p:blipFill>
          <a:blip r:embed="rId5"/>
          <a:stretch>
            <a:fillRect/>
          </a:stretch>
        </p:blipFill>
        <p:spPr>
          <a:xfrm rot="19570751">
            <a:off x="-550194" y="2881679"/>
            <a:ext cx="429511" cy="545094"/>
          </a:xfrm>
          <a:prstGeom prst="rect">
            <a:avLst/>
          </a:prstGeom>
        </p:spPr>
      </p:pic>
      <p:pic>
        <p:nvPicPr>
          <p:cNvPr id="35" name="Picture 34">
            <a:extLst>
              <a:ext uri="{FF2B5EF4-FFF2-40B4-BE49-F238E27FC236}">
                <a16:creationId xmlns:a16="http://schemas.microsoft.com/office/drawing/2014/main" id="{BF15C80F-CBC4-4E85-926A-3F66F7F5CE8F}"/>
              </a:ext>
            </a:extLst>
          </p:cNvPr>
          <p:cNvPicPr>
            <a:picLocks noChangeAspect="1"/>
          </p:cNvPicPr>
          <p:nvPr/>
        </p:nvPicPr>
        <p:blipFill>
          <a:blip r:embed="rId6"/>
          <a:stretch>
            <a:fillRect/>
          </a:stretch>
        </p:blipFill>
        <p:spPr>
          <a:xfrm rot="20532134">
            <a:off x="-597045" y="1325123"/>
            <a:ext cx="444465" cy="548870"/>
          </a:xfrm>
          <a:prstGeom prst="rect">
            <a:avLst/>
          </a:prstGeom>
        </p:spPr>
      </p:pic>
      <p:pic>
        <p:nvPicPr>
          <p:cNvPr id="36" name="Picture 35">
            <a:extLst>
              <a:ext uri="{FF2B5EF4-FFF2-40B4-BE49-F238E27FC236}">
                <a16:creationId xmlns:a16="http://schemas.microsoft.com/office/drawing/2014/main" id="{9725F611-1C38-4698-88AA-B840D97CCC45}"/>
              </a:ext>
            </a:extLst>
          </p:cNvPr>
          <p:cNvPicPr>
            <a:picLocks noChangeAspect="1"/>
          </p:cNvPicPr>
          <p:nvPr/>
        </p:nvPicPr>
        <p:blipFill>
          <a:blip r:embed="rId7"/>
          <a:stretch>
            <a:fillRect/>
          </a:stretch>
        </p:blipFill>
        <p:spPr>
          <a:xfrm>
            <a:off x="-489379" y="3962208"/>
            <a:ext cx="413814" cy="523689"/>
          </a:xfrm>
          <a:prstGeom prst="rect">
            <a:avLst/>
          </a:prstGeom>
        </p:spPr>
      </p:pic>
      <p:pic>
        <p:nvPicPr>
          <p:cNvPr id="37" name="Graphic 36" descr="Devil face with solid fill with solid fill">
            <a:extLst>
              <a:ext uri="{FF2B5EF4-FFF2-40B4-BE49-F238E27FC236}">
                <a16:creationId xmlns:a16="http://schemas.microsoft.com/office/drawing/2014/main" id="{3681D85A-B6A0-4869-87C8-E8765ECFD08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906428">
            <a:off x="-500058" y="4590587"/>
            <a:ext cx="405596" cy="405596"/>
          </a:xfrm>
          <a:prstGeom prst="rect">
            <a:avLst/>
          </a:prstGeom>
        </p:spPr>
      </p:pic>
      <p:pic>
        <p:nvPicPr>
          <p:cNvPr id="38" name="Picture 37">
            <a:extLst>
              <a:ext uri="{FF2B5EF4-FFF2-40B4-BE49-F238E27FC236}">
                <a16:creationId xmlns:a16="http://schemas.microsoft.com/office/drawing/2014/main" id="{DEC8645A-747F-47AE-8024-8F9CB5D76CBA}"/>
              </a:ext>
            </a:extLst>
          </p:cNvPr>
          <p:cNvPicPr>
            <a:picLocks noChangeAspect="1"/>
          </p:cNvPicPr>
          <p:nvPr/>
        </p:nvPicPr>
        <p:blipFill>
          <a:blip r:embed="rId10"/>
          <a:stretch>
            <a:fillRect/>
          </a:stretch>
        </p:blipFill>
        <p:spPr>
          <a:xfrm rot="2134466" flipH="1">
            <a:off x="-540875" y="2376306"/>
            <a:ext cx="400971" cy="523689"/>
          </a:xfrm>
          <a:prstGeom prst="rect">
            <a:avLst/>
          </a:prstGeom>
        </p:spPr>
      </p:pic>
      <p:pic>
        <p:nvPicPr>
          <p:cNvPr id="39" name="Picture 38">
            <a:extLst>
              <a:ext uri="{FF2B5EF4-FFF2-40B4-BE49-F238E27FC236}">
                <a16:creationId xmlns:a16="http://schemas.microsoft.com/office/drawing/2014/main" id="{3D963DDE-C59C-4596-8153-07F9D467740C}"/>
              </a:ext>
            </a:extLst>
          </p:cNvPr>
          <p:cNvPicPr>
            <a:picLocks noChangeAspect="1"/>
          </p:cNvPicPr>
          <p:nvPr/>
        </p:nvPicPr>
        <p:blipFill>
          <a:blip r:embed="rId11"/>
          <a:stretch>
            <a:fillRect/>
          </a:stretch>
        </p:blipFill>
        <p:spPr>
          <a:xfrm rot="20815621">
            <a:off x="-564742" y="3352743"/>
            <a:ext cx="422376" cy="537959"/>
          </a:xfrm>
          <a:prstGeom prst="rect">
            <a:avLst/>
          </a:prstGeom>
        </p:spPr>
      </p:pic>
      <p:pic>
        <p:nvPicPr>
          <p:cNvPr id="40" name="Picture 39">
            <a:extLst>
              <a:ext uri="{FF2B5EF4-FFF2-40B4-BE49-F238E27FC236}">
                <a16:creationId xmlns:a16="http://schemas.microsoft.com/office/drawing/2014/main" id="{2F036013-C812-4233-8239-EF94143AD3ED}"/>
              </a:ext>
            </a:extLst>
          </p:cNvPr>
          <p:cNvPicPr>
            <a:picLocks noChangeAspect="1"/>
          </p:cNvPicPr>
          <p:nvPr/>
        </p:nvPicPr>
        <p:blipFill>
          <a:blip r:embed="rId12"/>
          <a:stretch>
            <a:fillRect/>
          </a:stretch>
        </p:blipFill>
        <p:spPr>
          <a:xfrm rot="20976290">
            <a:off x="-545798" y="1865415"/>
            <a:ext cx="435219" cy="537959"/>
          </a:xfrm>
          <a:prstGeom prst="rect">
            <a:avLst/>
          </a:prstGeom>
        </p:spPr>
      </p:pic>
      <p:pic>
        <p:nvPicPr>
          <p:cNvPr id="41" name="Picture 40">
            <a:extLst>
              <a:ext uri="{FF2B5EF4-FFF2-40B4-BE49-F238E27FC236}">
                <a16:creationId xmlns:a16="http://schemas.microsoft.com/office/drawing/2014/main" id="{936C6416-194D-426C-987B-0C77D4273ED5}"/>
              </a:ext>
            </a:extLst>
          </p:cNvPr>
          <p:cNvPicPr>
            <a:picLocks noChangeAspect="1"/>
          </p:cNvPicPr>
          <p:nvPr/>
        </p:nvPicPr>
        <p:blipFill>
          <a:blip r:embed="rId13"/>
          <a:stretch>
            <a:fillRect/>
          </a:stretch>
        </p:blipFill>
        <p:spPr>
          <a:xfrm>
            <a:off x="-467755" y="5099138"/>
            <a:ext cx="438950" cy="1737511"/>
          </a:xfrm>
          <a:prstGeom prst="rect">
            <a:avLst/>
          </a:prstGeom>
        </p:spPr>
      </p:pic>
      <p:pic>
        <p:nvPicPr>
          <p:cNvPr id="43" name="Picture 42">
            <a:extLst>
              <a:ext uri="{FF2B5EF4-FFF2-40B4-BE49-F238E27FC236}">
                <a16:creationId xmlns:a16="http://schemas.microsoft.com/office/drawing/2014/main" id="{93549215-BA1F-4B59-93E0-FB5559352C66}"/>
              </a:ext>
            </a:extLst>
          </p:cNvPr>
          <p:cNvPicPr>
            <a:picLocks noChangeAspect="1"/>
          </p:cNvPicPr>
          <p:nvPr/>
        </p:nvPicPr>
        <p:blipFill>
          <a:blip r:embed="rId14"/>
          <a:stretch>
            <a:fillRect/>
          </a:stretch>
        </p:blipFill>
        <p:spPr>
          <a:xfrm>
            <a:off x="899609" y="6863832"/>
            <a:ext cx="7809653" cy="286537"/>
          </a:xfrm>
          <a:prstGeom prst="rect">
            <a:avLst/>
          </a:prstGeom>
        </p:spPr>
      </p:pic>
      <p:pic>
        <p:nvPicPr>
          <p:cNvPr id="27" name="Graphic 26" descr="Holiday tree with solid fill">
            <a:extLst>
              <a:ext uri="{FF2B5EF4-FFF2-40B4-BE49-F238E27FC236}">
                <a16:creationId xmlns:a16="http://schemas.microsoft.com/office/drawing/2014/main" id="{D3FED8A3-B000-4873-AA60-47329D661D6B}"/>
              </a:ext>
            </a:extLst>
          </p:cNvPr>
          <p:cNvPicPr>
            <a:picLocks noChangeAspect="1"/>
          </p:cNvPicPr>
          <p:nvPr/>
        </p:nvPicPr>
        <p:blipFill rotWithShape="1">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l="13366" r="17873"/>
          <a:stretch/>
        </p:blipFill>
        <p:spPr>
          <a:xfrm>
            <a:off x="6670669" y="214021"/>
            <a:ext cx="565879" cy="822960"/>
          </a:xfrm>
          <a:prstGeom prst="rect">
            <a:avLst/>
          </a:prstGeom>
          <a:effectLst>
            <a:outerShdw blurRad="50800" dist="38100" dir="2700000" algn="tl" rotWithShape="0">
              <a:prstClr val="black">
                <a:alpha val="40000"/>
              </a:prstClr>
            </a:outerShdw>
          </a:effectLst>
        </p:spPr>
      </p:pic>
      <p:pic>
        <p:nvPicPr>
          <p:cNvPr id="28" name="Graphic 27" descr="Holiday tree with solid fill">
            <a:extLst>
              <a:ext uri="{FF2B5EF4-FFF2-40B4-BE49-F238E27FC236}">
                <a16:creationId xmlns:a16="http://schemas.microsoft.com/office/drawing/2014/main" id="{BF0818B7-6909-49E0-BE97-EE6EC374AFAE}"/>
              </a:ext>
            </a:extLst>
          </p:cNvPr>
          <p:cNvPicPr>
            <a:picLocks noChangeAspect="1"/>
          </p:cNvPicPr>
          <p:nvPr/>
        </p:nvPicPr>
        <p:blipFill rotWithShape="1">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l="13366" r="17873"/>
          <a:stretch/>
        </p:blipFill>
        <p:spPr>
          <a:xfrm>
            <a:off x="8465025" y="176601"/>
            <a:ext cx="565879" cy="822960"/>
          </a:xfrm>
          <a:prstGeom prst="rect">
            <a:avLst/>
          </a:prstGeom>
          <a:effectLst>
            <a:outerShdw blurRad="50800" dist="38100" dir="2700000" algn="tl" rotWithShape="0">
              <a:prstClr val="black">
                <a:alpha val="40000"/>
              </a:prstClr>
            </a:outerShdw>
          </a:effectLst>
        </p:spPr>
      </p:pic>
      <p:pic>
        <p:nvPicPr>
          <p:cNvPr id="29" name="Graphic 28" descr="Holiday tree with solid fill">
            <a:extLst>
              <a:ext uri="{FF2B5EF4-FFF2-40B4-BE49-F238E27FC236}">
                <a16:creationId xmlns:a16="http://schemas.microsoft.com/office/drawing/2014/main" id="{CA5A1036-2921-4BCC-9171-67EA355EF3FF}"/>
              </a:ext>
            </a:extLst>
          </p:cNvPr>
          <p:cNvPicPr>
            <a:picLocks noChangeAspect="1"/>
          </p:cNvPicPr>
          <p:nvPr/>
        </p:nvPicPr>
        <p:blipFill rotWithShape="1">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l="13366" r="17873"/>
          <a:stretch/>
        </p:blipFill>
        <p:spPr>
          <a:xfrm>
            <a:off x="7248365" y="189069"/>
            <a:ext cx="565879" cy="822960"/>
          </a:xfrm>
          <a:prstGeom prst="rect">
            <a:avLst/>
          </a:prstGeom>
          <a:effectLst>
            <a:outerShdw blurRad="50800" dist="38100" dir="2700000" algn="tl" rotWithShape="0">
              <a:prstClr val="black">
                <a:alpha val="40000"/>
              </a:prstClr>
            </a:outerShdw>
          </a:effectLst>
        </p:spPr>
      </p:pic>
      <p:pic>
        <p:nvPicPr>
          <p:cNvPr id="30" name="Graphic 29" descr="Holiday tree with solid fill">
            <a:extLst>
              <a:ext uri="{FF2B5EF4-FFF2-40B4-BE49-F238E27FC236}">
                <a16:creationId xmlns:a16="http://schemas.microsoft.com/office/drawing/2014/main" id="{CB67D515-1911-43A9-BDA6-5DF21B68E6F4}"/>
              </a:ext>
            </a:extLst>
          </p:cNvPr>
          <p:cNvPicPr>
            <a:picLocks noChangeAspect="1"/>
          </p:cNvPicPr>
          <p:nvPr/>
        </p:nvPicPr>
        <p:blipFill rotWithShape="1">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l="13366" r="17873"/>
          <a:stretch/>
        </p:blipFill>
        <p:spPr>
          <a:xfrm>
            <a:off x="7884401" y="189069"/>
            <a:ext cx="565879" cy="822960"/>
          </a:xfrm>
          <a:prstGeom prst="rect">
            <a:avLst/>
          </a:prstGeom>
          <a:effectLst>
            <a:outerShdw blurRad="50800" dist="38100" dir="2700000" algn="tl" rotWithShape="0">
              <a:prstClr val="black">
                <a:alpha val="40000"/>
              </a:prstClr>
            </a:outerShdw>
          </a:effectLst>
        </p:spPr>
      </p:pic>
      <p:pic>
        <p:nvPicPr>
          <p:cNvPr id="45" name="Picture 44">
            <a:extLst>
              <a:ext uri="{FF2B5EF4-FFF2-40B4-BE49-F238E27FC236}">
                <a16:creationId xmlns:a16="http://schemas.microsoft.com/office/drawing/2014/main" id="{8E2C0DCF-3EF1-48C1-8A6F-2E737F018B87}"/>
              </a:ext>
            </a:extLst>
          </p:cNvPr>
          <p:cNvPicPr>
            <a:picLocks noChangeAspect="1"/>
          </p:cNvPicPr>
          <p:nvPr/>
        </p:nvPicPr>
        <p:blipFill>
          <a:blip r:embed="rId23"/>
          <a:stretch>
            <a:fillRect/>
          </a:stretch>
        </p:blipFill>
        <p:spPr>
          <a:xfrm>
            <a:off x="9151209" y="0"/>
            <a:ext cx="278190" cy="6858000"/>
          </a:xfrm>
          <a:prstGeom prst="rect">
            <a:avLst/>
          </a:prstGeom>
        </p:spPr>
      </p:pic>
    </p:spTree>
    <p:extLst>
      <p:ext uri="{BB962C8B-B14F-4D97-AF65-F5344CB8AC3E}">
        <p14:creationId xmlns:p14="http://schemas.microsoft.com/office/powerpoint/2010/main" val="621579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extLst>
              <a:ext uri="{96DAC541-7B7A-43D3-8B79-37D633B846F1}">
                <asvg:svgBlip xmlns:asvg="http://schemas.microsoft.com/office/drawing/2016/SVG/main" r:embed="rId3"/>
              </a:ext>
            </a:extLst>
          </a:blip>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AA67A56-A763-4292-95FF-84F3CCF12D28}"/>
              </a:ext>
            </a:extLst>
          </p:cNvPr>
          <p:cNvSpPr txBox="1"/>
          <p:nvPr/>
        </p:nvSpPr>
        <p:spPr>
          <a:xfrm>
            <a:off x="222055" y="127033"/>
            <a:ext cx="4267650" cy="954107"/>
          </a:xfrm>
          <a:prstGeom prst="rect">
            <a:avLst/>
          </a:prstGeom>
          <a:noFill/>
        </p:spPr>
        <p:txBody>
          <a:bodyPr wrap="square" rtlCol="0">
            <a:spAutoFit/>
          </a:bodyPr>
          <a:lstStyle/>
          <a:p>
            <a:pPr algn="ctr"/>
            <a:r>
              <a:rPr lang="en-US" sz="2800" dirty="0">
                <a:latin typeface="Comic Sans MS" panose="030F0702030302020204" pitchFamily="66" charset="0"/>
                <a:cs typeface="Cavolini" panose="03000502040302020204" pitchFamily="66" charset="0"/>
              </a:rPr>
              <a:t>The ________</a:t>
            </a:r>
          </a:p>
          <a:p>
            <a:pPr algn="ctr"/>
            <a:r>
              <a:rPr lang="en-US" sz="2800" dirty="0">
                <a:latin typeface="Comic Sans MS" panose="030F0702030302020204" pitchFamily="66" charset="0"/>
                <a:cs typeface="Cavolini" panose="03000502040302020204" pitchFamily="66" charset="0"/>
              </a:rPr>
              <a:t>Holiday Game</a:t>
            </a:r>
          </a:p>
        </p:txBody>
      </p:sp>
      <p:sp>
        <p:nvSpPr>
          <p:cNvPr id="11" name="TextBox 10">
            <a:extLst>
              <a:ext uri="{FF2B5EF4-FFF2-40B4-BE49-F238E27FC236}">
                <a16:creationId xmlns:a16="http://schemas.microsoft.com/office/drawing/2014/main" id="{5AE1EB54-7F23-4DE0-BA89-F034F26E56FB}"/>
              </a:ext>
            </a:extLst>
          </p:cNvPr>
          <p:cNvSpPr txBox="1"/>
          <p:nvPr/>
        </p:nvSpPr>
        <p:spPr>
          <a:xfrm>
            <a:off x="4399163" y="367056"/>
            <a:ext cx="1465746" cy="307777"/>
          </a:xfrm>
          <a:prstGeom prst="rect">
            <a:avLst/>
          </a:prstGeom>
          <a:noFill/>
        </p:spPr>
        <p:txBody>
          <a:bodyPr wrap="square" rtlCol="0">
            <a:spAutoFit/>
          </a:bodyPr>
          <a:lstStyle/>
          <a:p>
            <a:r>
              <a:rPr lang="en-US" sz="1400" i="1" dirty="0">
                <a:solidFill>
                  <a:srgbClr val="0070C0"/>
                </a:solidFill>
                <a:latin typeface="Footlight MT Light" panose="0204060206030A020304" pitchFamily="18" charset="0"/>
                <a:cs typeface="Cavolini" panose="03000502040302020204" pitchFamily="66" charset="0"/>
              </a:rPr>
              <a:t>By _________</a:t>
            </a:r>
          </a:p>
        </p:txBody>
      </p:sp>
      <p:pic>
        <p:nvPicPr>
          <p:cNvPr id="13" name="Picture 12">
            <a:extLst>
              <a:ext uri="{FF2B5EF4-FFF2-40B4-BE49-F238E27FC236}">
                <a16:creationId xmlns:a16="http://schemas.microsoft.com/office/drawing/2014/main" id="{987D06DA-F902-4AE8-B269-E108E70648B0}"/>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878885" y="262445"/>
            <a:ext cx="548688" cy="548688"/>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7274F73E-80E4-48DA-AE32-17D32D1698C9}"/>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40000"/>
                    </a14:imgEffect>
                  </a14:imgLayer>
                </a14:imgProps>
              </a:ext>
            </a:extLst>
          </a:blip>
          <a:stretch>
            <a:fillRect/>
          </a:stretch>
        </p:blipFill>
        <p:spPr>
          <a:xfrm>
            <a:off x="7358506" y="262445"/>
            <a:ext cx="548688" cy="548688"/>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59508268-63E4-4BD8-BF61-945C25D560DF}"/>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bright="40000"/>
                    </a14:imgEffect>
                  </a14:imgLayer>
                </a14:imgProps>
              </a:ext>
            </a:extLst>
          </a:blip>
          <a:stretch>
            <a:fillRect/>
          </a:stretch>
        </p:blipFill>
        <p:spPr>
          <a:xfrm>
            <a:off x="7797481" y="268871"/>
            <a:ext cx="548688" cy="548688"/>
          </a:xfrm>
          <a:prstGeom prst="rect">
            <a:avLst/>
          </a:prstGeom>
          <a:effectLst>
            <a:outerShdw blurRad="50800" dist="38100" dir="2700000" algn="tl" rotWithShape="0">
              <a:prstClr val="black">
                <a:alpha val="40000"/>
              </a:prstClr>
            </a:outerShdw>
          </a:effectLst>
        </p:spPr>
      </p:pic>
      <p:pic>
        <p:nvPicPr>
          <p:cNvPr id="16" name="Picture 15" descr="A picture containing blue, photo, sitting, water&#10;&#10;Description automatically generated">
            <a:extLst>
              <a:ext uri="{FF2B5EF4-FFF2-40B4-BE49-F238E27FC236}">
                <a16:creationId xmlns:a16="http://schemas.microsoft.com/office/drawing/2014/main" id="{C2978E2C-7C80-48B2-9BAE-5D5B9D5C97B0}"/>
              </a:ext>
            </a:extLst>
          </p:cNvPr>
          <p:cNvPicPr>
            <a:picLocks noChangeAspect="1"/>
          </p:cNvPicPr>
          <p:nvPr/>
        </p:nvPicPr>
        <p:blipFill>
          <a:blip r:embed="rId10">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225787" y="260575"/>
            <a:ext cx="548640" cy="548640"/>
          </a:xfrm>
          <a:prstGeom prst="rect">
            <a:avLst/>
          </a:prstGeom>
          <a:effectLst>
            <a:outerShdw blurRad="50800" dist="38100" dir="2700000" algn="tl" rotWithShape="0">
              <a:prstClr val="black">
                <a:alpha val="40000"/>
              </a:prstClr>
            </a:outerShdw>
          </a:effectLst>
        </p:spPr>
      </p:pic>
      <p:sp>
        <p:nvSpPr>
          <p:cNvPr id="17" name="TextBox 16">
            <a:extLst>
              <a:ext uri="{FF2B5EF4-FFF2-40B4-BE49-F238E27FC236}">
                <a16:creationId xmlns:a16="http://schemas.microsoft.com/office/drawing/2014/main" id="{E7786B6B-EED1-42D9-B4AE-84661830E05C}"/>
              </a:ext>
            </a:extLst>
          </p:cNvPr>
          <p:cNvSpPr txBox="1"/>
          <p:nvPr/>
        </p:nvSpPr>
        <p:spPr>
          <a:xfrm>
            <a:off x="6276626" y="5490751"/>
            <a:ext cx="1260441" cy="261610"/>
          </a:xfrm>
          <a:prstGeom prst="rect">
            <a:avLst/>
          </a:prstGeom>
          <a:noFill/>
        </p:spPr>
        <p:txBody>
          <a:bodyPr wrap="square" rtlCol="0">
            <a:spAutoFit/>
          </a:bodyPr>
          <a:lstStyle/>
          <a:p>
            <a:pPr algn="ctr"/>
            <a:r>
              <a:rPr lang="en-US" sz="1100" dirty="0">
                <a:solidFill>
                  <a:schemeClr val="bg1"/>
                </a:solidFill>
                <a:latin typeface="Comic Sans MS" panose="030F0702030302020204" pitchFamily="66" charset="0"/>
              </a:rPr>
              <a:t>X</a:t>
            </a:r>
          </a:p>
        </p:txBody>
      </p:sp>
      <p:sp>
        <p:nvSpPr>
          <p:cNvPr id="18" name="TextBox 17">
            <a:extLst>
              <a:ext uri="{FF2B5EF4-FFF2-40B4-BE49-F238E27FC236}">
                <a16:creationId xmlns:a16="http://schemas.microsoft.com/office/drawing/2014/main" id="{3F957898-58E5-4E61-B50A-AA376C8314E4}"/>
              </a:ext>
            </a:extLst>
          </p:cNvPr>
          <p:cNvSpPr txBox="1"/>
          <p:nvPr/>
        </p:nvSpPr>
        <p:spPr>
          <a:xfrm>
            <a:off x="5111314" y="5484378"/>
            <a:ext cx="1260441" cy="261610"/>
          </a:xfrm>
          <a:prstGeom prst="rect">
            <a:avLst/>
          </a:prstGeom>
          <a:noFill/>
        </p:spPr>
        <p:txBody>
          <a:bodyPr wrap="square" rtlCol="0">
            <a:spAutoFit/>
          </a:bodyPr>
          <a:lstStyle/>
          <a:p>
            <a:pPr algn="ctr"/>
            <a:r>
              <a:rPr lang="en-US" sz="1100" dirty="0">
                <a:latin typeface="Comic Sans MS" panose="030F0702030302020204" pitchFamily="66" charset="0"/>
              </a:rPr>
              <a:t>X</a:t>
            </a:r>
          </a:p>
        </p:txBody>
      </p:sp>
      <p:sp>
        <p:nvSpPr>
          <p:cNvPr id="19" name="TextBox 18">
            <a:extLst>
              <a:ext uri="{FF2B5EF4-FFF2-40B4-BE49-F238E27FC236}">
                <a16:creationId xmlns:a16="http://schemas.microsoft.com/office/drawing/2014/main" id="{CEB3726F-E3F6-48CB-B755-60BB2CFE77FD}"/>
              </a:ext>
            </a:extLst>
          </p:cNvPr>
          <p:cNvSpPr txBox="1"/>
          <p:nvPr/>
        </p:nvSpPr>
        <p:spPr>
          <a:xfrm>
            <a:off x="3924250" y="5484378"/>
            <a:ext cx="1260441" cy="261610"/>
          </a:xfrm>
          <a:prstGeom prst="rect">
            <a:avLst/>
          </a:prstGeom>
          <a:noFill/>
        </p:spPr>
        <p:txBody>
          <a:bodyPr wrap="square" rtlCol="0">
            <a:spAutoFit/>
          </a:bodyPr>
          <a:lstStyle/>
          <a:p>
            <a:pPr algn="ctr"/>
            <a:r>
              <a:rPr lang="en-US" sz="1100" dirty="0">
                <a:solidFill>
                  <a:schemeClr val="bg1"/>
                </a:solidFill>
                <a:latin typeface="Comic Sans MS" panose="030F0702030302020204" pitchFamily="66" charset="0"/>
              </a:rPr>
              <a:t>X</a:t>
            </a:r>
          </a:p>
        </p:txBody>
      </p:sp>
      <p:sp>
        <p:nvSpPr>
          <p:cNvPr id="21" name="TextBox 20">
            <a:extLst>
              <a:ext uri="{FF2B5EF4-FFF2-40B4-BE49-F238E27FC236}">
                <a16:creationId xmlns:a16="http://schemas.microsoft.com/office/drawing/2014/main" id="{B6E6DA81-F738-406A-A506-7E0CD3C48993}"/>
              </a:ext>
            </a:extLst>
          </p:cNvPr>
          <p:cNvSpPr txBox="1"/>
          <p:nvPr/>
        </p:nvSpPr>
        <p:spPr>
          <a:xfrm>
            <a:off x="7478499" y="5497644"/>
            <a:ext cx="1230660" cy="261610"/>
          </a:xfrm>
          <a:prstGeom prst="rect">
            <a:avLst/>
          </a:prstGeom>
          <a:noFill/>
        </p:spPr>
        <p:txBody>
          <a:bodyPr wrap="square" rtlCol="0">
            <a:spAutoFit/>
          </a:bodyPr>
          <a:lstStyle/>
          <a:p>
            <a:pPr algn="ctr"/>
            <a:r>
              <a:rPr lang="en-US" sz="1100" dirty="0">
                <a:latin typeface="Comic Sans MS" panose="030F0702030302020204" pitchFamily="66" charset="0"/>
              </a:rPr>
              <a:t>X</a:t>
            </a:r>
          </a:p>
        </p:txBody>
      </p:sp>
      <p:sp>
        <p:nvSpPr>
          <p:cNvPr id="22" name="TextBox 21">
            <a:extLst>
              <a:ext uri="{FF2B5EF4-FFF2-40B4-BE49-F238E27FC236}">
                <a16:creationId xmlns:a16="http://schemas.microsoft.com/office/drawing/2014/main" id="{8549E640-5E7F-4357-8A27-D1BC57AE409C}"/>
              </a:ext>
            </a:extLst>
          </p:cNvPr>
          <p:cNvSpPr txBox="1"/>
          <p:nvPr/>
        </p:nvSpPr>
        <p:spPr>
          <a:xfrm>
            <a:off x="368548" y="3833785"/>
            <a:ext cx="1198645" cy="307777"/>
          </a:xfrm>
          <a:prstGeom prst="rect">
            <a:avLst/>
          </a:prstGeom>
          <a:noFill/>
        </p:spPr>
        <p:txBody>
          <a:bodyPr wrap="square" rtlCol="0">
            <a:spAutoFit/>
          </a:bodyPr>
          <a:lstStyle/>
          <a:p>
            <a:pPr algn="ctr"/>
            <a:r>
              <a:rPr lang="en-US" sz="1400" dirty="0">
                <a:solidFill>
                  <a:schemeClr val="bg1"/>
                </a:solidFill>
                <a:latin typeface="Comic Sans MS" panose="030F0702030302020204" pitchFamily="66" charset="0"/>
              </a:rPr>
              <a:t>X</a:t>
            </a:r>
          </a:p>
        </p:txBody>
      </p:sp>
      <p:sp>
        <p:nvSpPr>
          <p:cNvPr id="23" name="TextBox 22">
            <a:extLst>
              <a:ext uri="{FF2B5EF4-FFF2-40B4-BE49-F238E27FC236}">
                <a16:creationId xmlns:a16="http://schemas.microsoft.com/office/drawing/2014/main" id="{A02CDD92-FDC2-452C-B005-65E5CA33F8D4}"/>
              </a:ext>
            </a:extLst>
          </p:cNvPr>
          <p:cNvSpPr txBox="1"/>
          <p:nvPr/>
        </p:nvSpPr>
        <p:spPr>
          <a:xfrm>
            <a:off x="2721518" y="4077988"/>
            <a:ext cx="1260441" cy="261610"/>
          </a:xfrm>
          <a:prstGeom prst="rect">
            <a:avLst/>
          </a:prstGeom>
          <a:noFill/>
        </p:spPr>
        <p:txBody>
          <a:bodyPr wrap="square" rtlCol="0">
            <a:spAutoFit/>
          </a:bodyPr>
          <a:lstStyle/>
          <a:p>
            <a:pPr algn="ctr"/>
            <a:r>
              <a:rPr lang="en-US" sz="1100" dirty="0">
                <a:solidFill>
                  <a:schemeClr val="bg1"/>
                </a:solidFill>
                <a:latin typeface="Comic Sans MS" panose="030F0702030302020204" pitchFamily="66" charset="0"/>
              </a:rPr>
              <a:t>X</a:t>
            </a:r>
          </a:p>
        </p:txBody>
      </p:sp>
      <p:sp>
        <p:nvSpPr>
          <p:cNvPr id="24" name="TextBox 23">
            <a:extLst>
              <a:ext uri="{FF2B5EF4-FFF2-40B4-BE49-F238E27FC236}">
                <a16:creationId xmlns:a16="http://schemas.microsoft.com/office/drawing/2014/main" id="{9BC12BCB-7DA5-484C-B960-393EA66A4BAE}"/>
              </a:ext>
            </a:extLst>
          </p:cNvPr>
          <p:cNvSpPr txBox="1"/>
          <p:nvPr/>
        </p:nvSpPr>
        <p:spPr>
          <a:xfrm>
            <a:off x="3948635" y="4070979"/>
            <a:ext cx="1260441" cy="261610"/>
          </a:xfrm>
          <a:prstGeom prst="rect">
            <a:avLst/>
          </a:prstGeom>
          <a:noFill/>
        </p:spPr>
        <p:txBody>
          <a:bodyPr wrap="square" rtlCol="0">
            <a:spAutoFit/>
          </a:bodyPr>
          <a:lstStyle/>
          <a:p>
            <a:pPr algn="ctr"/>
            <a:r>
              <a:rPr lang="en-US" sz="1100" dirty="0">
                <a:latin typeface="Comic Sans MS" panose="030F0702030302020204" pitchFamily="66" charset="0"/>
              </a:rPr>
              <a:t>X</a:t>
            </a:r>
          </a:p>
        </p:txBody>
      </p:sp>
      <p:sp>
        <p:nvSpPr>
          <p:cNvPr id="25" name="TextBox 24">
            <a:extLst>
              <a:ext uri="{FF2B5EF4-FFF2-40B4-BE49-F238E27FC236}">
                <a16:creationId xmlns:a16="http://schemas.microsoft.com/office/drawing/2014/main" id="{DC298D55-8560-4FE8-B3D8-6EAE8523E628}"/>
              </a:ext>
            </a:extLst>
          </p:cNvPr>
          <p:cNvSpPr txBox="1"/>
          <p:nvPr/>
        </p:nvSpPr>
        <p:spPr>
          <a:xfrm>
            <a:off x="6293441" y="4087432"/>
            <a:ext cx="1260441" cy="261610"/>
          </a:xfrm>
          <a:prstGeom prst="rect">
            <a:avLst/>
          </a:prstGeom>
          <a:noFill/>
        </p:spPr>
        <p:txBody>
          <a:bodyPr wrap="square" rtlCol="0">
            <a:spAutoFit/>
          </a:bodyPr>
          <a:lstStyle/>
          <a:p>
            <a:pPr algn="ctr"/>
            <a:r>
              <a:rPr lang="en-US" sz="1100" dirty="0">
                <a:latin typeface="Comic Sans MS" panose="030F0702030302020204" pitchFamily="66" charset="0"/>
              </a:rPr>
              <a:t>X</a:t>
            </a:r>
          </a:p>
        </p:txBody>
      </p:sp>
      <p:sp>
        <p:nvSpPr>
          <p:cNvPr id="26" name="TextBox 25">
            <a:extLst>
              <a:ext uri="{FF2B5EF4-FFF2-40B4-BE49-F238E27FC236}">
                <a16:creationId xmlns:a16="http://schemas.microsoft.com/office/drawing/2014/main" id="{8DAF7CB7-B2BA-42F6-9605-AACD4252954C}"/>
              </a:ext>
            </a:extLst>
          </p:cNvPr>
          <p:cNvSpPr txBox="1"/>
          <p:nvPr/>
        </p:nvSpPr>
        <p:spPr>
          <a:xfrm>
            <a:off x="7438672" y="4298112"/>
            <a:ext cx="1260441" cy="261610"/>
          </a:xfrm>
          <a:prstGeom prst="rect">
            <a:avLst/>
          </a:prstGeom>
          <a:noFill/>
        </p:spPr>
        <p:txBody>
          <a:bodyPr wrap="square" rtlCol="0">
            <a:spAutoFit/>
          </a:bodyPr>
          <a:lstStyle/>
          <a:p>
            <a:pPr algn="ctr"/>
            <a:r>
              <a:rPr lang="en-US" sz="1100" dirty="0">
                <a:solidFill>
                  <a:schemeClr val="bg1"/>
                </a:solidFill>
                <a:latin typeface="Comic Sans MS" panose="030F0702030302020204" pitchFamily="66" charset="0"/>
              </a:rPr>
              <a:t>X</a:t>
            </a:r>
          </a:p>
        </p:txBody>
      </p:sp>
      <p:sp>
        <p:nvSpPr>
          <p:cNvPr id="27" name="TextBox 26">
            <a:extLst>
              <a:ext uri="{FF2B5EF4-FFF2-40B4-BE49-F238E27FC236}">
                <a16:creationId xmlns:a16="http://schemas.microsoft.com/office/drawing/2014/main" id="{FFA31D93-49CC-4092-93D4-C5214EC3E034}"/>
              </a:ext>
            </a:extLst>
          </p:cNvPr>
          <p:cNvSpPr txBox="1"/>
          <p:nvPr/>
        </p:nvSpPr>
        <p:spPr>
          <a:xfrm>
            <a:off x="1565094" y="4096972"/>
            <a:ext cx="1230660" cy="261610"/>
          </a:xfrm>
          <a:prstGeom prst="rect">
            <a:avLst/>
          </a:prstGeom>
          <a:noFill/>
        </p:spPr>
        <p:txBody>
          <a:bodyPr wrap="square" rtlCol="0">
            <a:spAutoFit/>
          </a:bodyPr>
          <a:lstStyle/>
          <a:p>
            <a:pPr algn="ctr"/>
            <a:r>
              <a:rPr lang="en-US" sz="1100" dirty="0">
                <a:latin typeface="Comic Sans MS" panose="030F0702030302020204" pitchFamily="66" charset="0"/>
              </a:rPr>
              <a:t>X</a:t>
            </a:r>
          </a:p>
        </p:txBody>
      </p:sp>
      <p:sp>
        <p:nvSpPr>
          <p:cNvPr id="28" name="TextBox 27">
            <a:extLst>
              <a:ext uri="{FF2B5EF4-FFF2-40B4-BE49-F238E27FC236}">
                <a16:creationId xmlns:a16="http://schemas.microsoft.com/office/drawing/2014/main" id="{20900C42-B356-46B8-9007-87D3443FFF83}"/>
              </a:ext>
            </a:extLst>
          </p:cNvPr>
          <p:cNvSpPr txBox="1"/>
          <p:nvPr/>
        </p:nvSpPr>
        <p:spPr>
          <a:xfrm>
            <a:off x="5094369" y="4086952"/>
            <a:ext cx="1230660" cy="261610"/>
          </a:xfrm>
          <a:prstGeom prst="rect">
            <a:avLst/>
          </a:prstGeom>
          <a:noFill/>
        </p:spPr>
        <p:txBody>
          <a:bodyPr wrap="square" rtlCol="0">
            <a:spAutoFit/>
          </a:bodyPr>
          <a:lstStyle/>
          <a:p>
            <a:pPr algn="ctr"/>
            <a:r>
              <a:rPr lang="en-US" sz="1100" dirty="0">
                <a:solidFill>
                  <a:schemeClr val="bg1"/>
                </a:solidFill>
                <a:latin typeface="Comic Sans MS" panose="030F0702030302020204" pitchFamily="66" charset="0"/>
              </a:rPr>
              <a:t>X</a:t>
            </a:r>
          </a:p>
        </p:txBody>
      </p:sp>
      <p:sp>
        <p:nvSpPr>
          <p:cNvPr id="29" name="TextBox 28">
            <a:extLst>
              <a:ext uri="{FF2B5EF4-FFF2-40B4-BE49-F238E27FC236}">
                <a16:creationId xmlns:a16="http://schemas.microsoft.com/office/drawing/2014/main" id="{1C6084CC-8BE4-4783-802A-A13CFEB00A64}"/>
              </a:ext>
            </a:extLst>
          </p:cNvPr>
          <p:cNvSpPr txBox="1"/>
          <p:nvPr/>
        </p:nvSpPr>
        <p:spPr>
          <a:xfrm>
            <a:off x="1557842" y="2675952"/>
            <a:ext cx="1192077" cy="261610"/>
          </a:xfrm>
          <a:prstGeom prst="rect">
            <a:avLst/>
          </a:prstGeom>
          <a:noFill/>
        </p:spPr>
        <p:txBody>
          <a:bodyPr wrap="square" rtlCol="0">
            <a:spAutoFit/>
          </a:bodyPr>
          <a:lstStyle/>
          <a:p>
            <a:pPr algn="ctr"/>
            <a:r>
              <a:rPr lang="en-US" sz="1100" dirty="0">
                <a:solidFill>
                  <a:schemeClr val="bg1"/>
                </a:solidFill>
                <a:latin typeface="Comic Sans MS" panose="030F0702030302020204" pitchFamily="66" charset="0"/>
              </a:rPr>
              <a:t>X</a:t>
            </a:r>
          </a:p>
        </p:txBody>
      </p:sp>
      <p:sp>
        <p:nvSpPr>
          <p:cNvPr id="30" name="TextBox 29">
            <a:extLst>
              <a:ext uri="{FF2B5EF4-FFF2-40B4-BE49-F238E27FC236}">
                <a16:creationId xmlns:a16="http://schemas.microsoft.com/office/drawing/2014/main" id="{6202821C-F6D4-467E-97CB-C5F8ADD550ED}"/>
              </a:ext>
            </a:extLst>
          </p:cNvPr>
          <p:cNvSpPr txBox="1"/>
          <p:nvPr/>
        </p:nvSpPr>
        <p:spPr>
          <a:xfrm>
            <a:off x="2762622" y="2662008"/>
            <a:ext cx="1183272" cy="261610"/>
          </a:xfrm>
          <a:prstGeom prst="rect">
            <a:avLst/>
          </a:prstGeom>
          <a:noFill/>
        </p:spPr>
        <p:txBody>
          <a:bodyPr wrap="square" rtlCol="0">
            <a:spAutoFit/>
          </a:bodyPr>
          <a:lstStyle/>
          <a:p>
            <a:pPr algn="ctr"/>
            <a:r>
              <a:rPr lang="en-US" sz="1100" dirty="0">
                <a:latin typeface="Comic Sans MS" panose="030F0702030302020204" pitchFamily="66" charset="0"/>
              </a:rPr>
              <a:t>X</a:t>
            </a:r>
          </a:p>
        </p:txBody>
      </p:sp>
      <p:sp>
        <p:nvSpPr>
          <p:cNvPr id="31" name="TextBox 30">
            <a:extLst>
              <a:ext uri="{FF2B5EF4-FFF2-40B4-BE49-F238E27FC236}">
                <a16:creationId xmlns:a16="http://schemas.microsoft.com/office/drawing/2014/main" id="{DE9CCF62-CC2C-439E-A5C4-69C09C241751}"/>
              </a:ext>
            </a:extLst>
          </p:cNvPr>
          <p:cNvSpPr txBox="1"/>
          <p:nvPr/>
        </p:nvSpPr>
        <p:spPr>
          <a:xfrm>
            <a:off x="5132098" y="2669667"/>
            <a:ext cx="1230660" cy="261610"/>
          </a:xfrm>
          <a:prstGeom prst="rect">
            <a:avLst/>
          </a:prstGeom>
          <a:noFill/>
        </p:spPr>
        <p:txBody>
          <a:bodyPr wrap="square" rtlCol="0">
            <a:spAutoFit/>
          </a:bodyPr>
          <a:lstStyle/>
          <a:p>
            <a:pPr algn="ctr"/>
            <a:r>
              <a:rPr lang="en-US" sz="1100" dirty="0">
                <a:latin typeface="Comic Sans MS" panose="030F0702030302020204" pitchFamily="66" charset="0"/>
              </a:rPr>
              <a:t>X</a:t>
            </a:r>
          </a:p>
        </p:txBody>
      </p:sp>
      <p:sp>
        <p:nvSpPr>
          <p:cNvPr id="33" name="TextBox 32">
            <a:extLst>
              <a:ext uri="{FF2B5EF4-FFF2-40B4-BE49-F238E27FC236}">
                <a16:creationId xmlns:a16="http://schemas.microsoft.com/office/drawing/2014/main" id="{72A9C2E9-D7AC-42EC-A685-2187058F2A69}"/>
              </a:ext>
            </a:extLst>
          </p:cNvPr>
          <p:cNvSpPr txBox="1"/>
          <p:nvPr/>
        </p:nvSpPr>
        <p:spPr>
          <a:xfrm>
            <a:off x="6305726" y="2675499"/>
            <a:ext cx="1230660" cy="261610"/>
          </a:xfrm>
          <a:prstGeom prst="rect">
            <a:avLst/>
          </a:prstGeom>
          <a:noFill/>
        </p:spPr>
        <p:txBody>
          <a:bodyPr wrap="square" rtlCol="0">
            <a:spAutoFit/>
          </a:bodyPr>
          <a:lstStyle/>
          <a:p>
            <a:pPr algn="ctr"/>
            <a:r>
              <a:rPr lang="en-US" sz="1100" dirty="0">
                <a:solidFill>
                  <a:schemeClr val="bg1"/>
                </a:solidFill>
                <a:latin typeface="Comic Sans MS" panose="030F0702030302020204" pitchFamily="66" charset="0"/>
              </a:rPr>
              <a:t>X</a:t>
            </a:r>
          </a:p>
        </p:txBody>
      </p:sp>
      <p:sp>
        <p:nvSpPr>
          <p:cNvPr id="34" name="TextBox 33">
            <a:extLst>
              <a:ext uri="{FF2B5EF4-FFF2-40B4-BE49-F238E27FC236}">
                <a16:creationId xmlns:a16="http://schemas.microsoft.com/office/drawing/2014/main" id="{FB7F2F32-0884-4DE7-AB2A-A78C9D0BEBFC}"/>
              </a:ext>
            </a:extLst>
          </p:cNvPr>
          <p:cNvSpPr txBox="1"/>
          <p:nvPr/>
        </p:nvSpPr>
        <p:spPr>
          <a:xfrm>
            <a:off x="385585" y="2669667"/>
            <a:ext cx="1230660" cy="307777"/>
          </a:xfrm>
          <a:prstGeom prst="rect">
            <a:avLst/>
          </a:prstGeom>
          <a:noFill/>
        </p:spPr>
        <p:txBody>
          <a:bodyPr wrap="square" rtlCol="0">
            <a:spAutoFit/>
          </a:bodyPr>
          <a:lstStyle/>
          <a:p>
            <a:pPr algn="ctr"/>
            <a:r>
              <a:rPr lang="en-US" sz="1400" dirty="0">
                <a:latin typeface="Comic Sans MS" panose="030F0702030302020204" pitchFamily="66" charset="0"/>
              </a:rPr>
              <a:t>X</a:t>
            </a:r>
          </a:p>
        </p:txBody>
      </p:sp>
      <p:sp>
        <p:nvSpPr>
          <p:cNvPr id="35" name="TextBox 34">
            <a:extLst>
              <a:ext uri="{FF2B5EF4-FFF2-40B4-BE49-F238E27FC236}">
                <a16:creationId xmlns:a16="http://schemas.microsoft.com/office/drawing/2014/main" id="{1F649220-BE25-43F1-9A5B-DE2395E240CF}"/>
              </a:ext>
            </a:extLst>
          </p:cNvPr>
          <p:cNvSpPr txBox="1"/>
          <p:nvPr/>
        </p:nvSpPr>
        <p:spPr>
          <a:xfrm>
            <a:off x="3913166" y="2675952"/>
            <a:ext cx="1230660" cy="261610"/>
          </a:xfrm>
          <a:prstGeom prst="rect">
            <a:avLst/>
          </a:prstGeom>
          <a:noFill/>
        </p:spPr>
        <p:txBody>
          <a:bodyPr wrap="square" rtlCol="0">
            <a:spAutoFit/>
          </a:bodyPr>
          <a:lstStyle/>
          <a:p>
            <a:pPr algn="ctr"/>
            <a:r>
              <a:rPr lang="en-US" sz="1100" dirty="0">
                <a:solidFill>
                  <a:schemeClr val="bg1"/>
                </a:solidFill>
                <a:latin typeface="Comic Sans MS" panose="030F0702030302020204" pitchFamily="66" charset="0"/>
              </a:rPr>
              <a:t>X</a:t>
            </a:r>
          </a:p>
        </p:txBody>
      </p:sp>
      <p:sp>
        <p:nvSpPr>
          <p:cNvPr id="36" name="TextBox 35">
            <a:extLst>
              <a:ext uri="{FF2B5EF4-FFF2-40B4-BE49-F238E27FC236}">
                <a16:creationId xmlns:a16="http://schemas.microsoft.com/office/drawing/2014/main" id="{B652F216-6EFA-44CD-A7B4-C3B3DB438DAF}"/>
              </a:ext>
            </a:extLst>
          </p:cNvPr>
          <p:cNvSpPr txBox="1"/>
          <p:nvPr/>
        </p:nvSpPr>
        <p:spPr>
          <a:xfrm>
            <a:off x="1579691" y="1269952"/>
            <a:ext cx="1192077" cy="261610"/>
          </a:xfrm>
          <a:prstGeom prst="rect">
            <a:avLst/>
          </a:prstGeom>
          <a:noFill/>
        </p:spPr>
        <p:txBody>
          <a:bodyPr wrap="square" rtlCol="0">
            <a:spAutoFit/>
          </a:bodyPr>
          <a:lstStyle/>
          <a:p>
            <a:pPr algn="ctr"/>
            <a:r>
              <a:rPr lang="en-US" sz="1100" dirty="0">
                <a:latin typeface="Comic Sans MS" panose="030F0702030302020204" pitchFamily="66" charset="0"/>
              </a:rPr>
              <a:t>X</a:t>
            </a:r>
          </a:p>
        </p:txBody>
      </p:sp>
      <p:sp>
        <p:nvSpPr>
          <p:cNvPr id="37" name="TextBox 36">
            <a:extLst>
              <a:ext uri="{FF2B5EF4-FFF2-40B4-BE49-F238E27FC236}">
                <a16:creationId xmlns:a16="http://schemas.microsoft.com/office/drawing/2014/main" id="{1861A1D7-1297-4D23-ACFC-AE450B432B1A}"/>
              </a:ext>
            </a:extLst>
          </p:cNvPr>
          <p:cNvSpPr txBox="1"/>
          <p:nvPr/>
        </p:nvSpPr>
        <p:spPr>
          <a:xfrm>
            <a:off x="2758429" y="1236634"/>
            <a:ext cx="1192077" cy="261610"/>
          </a:xfrm>
          <a:prstGeom prst="rect">
            <a:avLst/>
          </a:prstGeom>
          <a:noFill/>
        </p:spPr>
        <p:txBody>
          <a:bodyPr wrap="square" rtlCol="0">
            <a:spAutoFit/>
          </a:bodyPr>
          <a:lstStyle/>
          <a:p>
            <a:pPr algn="ctr"/>
            <a:r>
              <a:rPr lang="en-US" sz="1100" dirty="0">
                <a:solidFill>
                  <a:schemeClr val="bg1"/>
                </a:solidFill>
                <a:latin typeface="Comic Sans MS" panose="030F0702030302020204" pitchFamily="66" charset="0"/>
              </a:rPr>
              <a:t>X</a:t>
            </a:r>
          </a:p>
        </p:txBody>
      </p:sp>
      <p:sp>
        <p:nvSpPr>
          <p:cNvPr id="38" name="TextBox 37">
            <a:extLst>
              <a:ext uri="{FF2B5EF4-FFF2-40B4-BE49-F238E27FC236}">
                <a16:creationId xmlns:a16="http://schemas.microsoft.com/office/drawing/2014/main" id="{FBF01F3D-9B0E-445C-9B19-3E8180CBB825}"/>
              </a:ext>
            </a:extLst>
          </p:cNvPr>
          <p:cNvSpPr txBox="1"/>
          <p:nvPr/>
        </p:nvSpPr>
        <p:spPr>
          <a:xfrm>
            <a:off x="3926750" y="1224823"/>
            <a:ext cx="1192077" cy="261610"/>
          </a:xfrm>
          <a:prstGeom prst="rect">
            <a:avLst/>
          </a:prstGeom>
          <a:noFill/>
        </p:spPr>
        <p:txBody>
          <a:bodyPr wrap="square" rtlCol="0">
            <a:spAutoFit/>
          </a:bodyPr>
          <a:lstStyle/>
          <a:p>
            <a:pPr algn="ctr"/>
            <a:r>
              <a:rPr lang="en-US" sz="1100" dirty="0">
                <a:latin typeface="Comic Sans MS" panose="030F0702030302020204" pitchFamily="66" charset="0"/>
              </a:rPr>
              <a:t>X</a:t>
            </a:r>
          </a:p>
        </p:txBody>
      </p:sp>
      <p:sp>
        <p:nvSpPr>
          <p:cNvPr id="39" name="TextBox 38">
            <a:extLst>
              <a:ext uri="{FF2B5EF4-FFF2-40B4-BE49-F238E27FC236}">
                <a16:creationId xmlns:a16="http://schemas.microsoft.com/office/drawing/2014/main" id="{6DD7AC37-1EEB-4FF0-B2EF-0449FF80E07F}"/>
              </a:ext>
            </a:extLst>
          </p:cNvPr>
          <p:cNvSpPr txBox="1"/>
          <p:nvPr/>
        </p:nvSpPr>
        <p:spPr>
          <a:xfrm>
            <a:off x="5140481" y="1222264"/>
            <a:ext cx="1192077" cy="261610"/>
          </a:xfrm>
          <a:prstGeom prst="rect">
            <a:avLst/>
          </a:prstGeom>
          <a:noFill/>
        </p:spPr>
        <p:txBody>
          <a:bodyPr wrap="square" rtlCol="0">
            <a:spAutoFit/>
          </a:bodyPr>
          <a:lstStyle/>
          <a:p>
            <a:pPr algn="ctr"/>
            <a:r>
              <a:rPr lang="en-US" sz="1100" dirty="0">
                <a:solidFill>
                  <a:schemeClr val="bg1"/>
                </a:solidFill>
                <a:latin typeface="Comic Sans MS" panose="030F0702030302020204" pitchFamily="66" charset="0"/>
              </a:rPr>
              <a:t>X</a:t>
            </a:r>
          </a:p>
        </p:txBody>
      </p:sp>
      <p:sp>
        <p:nvSpPr>
          <p:cNvPr id="40" name="TextBox 39">
            <a:extLst>
              <a:ext uri="{FF2B5EF4-FFF2-40B4-BE49-F238E27FC236}">
                <a16:creationId xmlns:a16="http://schemas.microsoft.com/office/drawing/2014/main" id="{AF2F4FBD-A336-4EEB-966B-835D46B2F74D}"/>
              </a:ext>
            </a:extLst>
          </p:cNvPr>
          <p:cNvSpPr txBox="1"/>
          <p:nvPr/>
        </p:nvSpPr>
        <p:spPr>
          <a:xfrm>
            <a:off x="6319979" y="1237524"/>
            <a:ext cx="1192077" cy="261610"/>
          </a:xfrm>
          <a:prstGeom prst="rect">
            <a:avLst/>
          </a:prstGeom>
          <a:noFill/>
        </p:spPr>
        <p:txBody>
          <a:bodyPr wrap="square" rtlCol="0">
            <a:spAutoFit/>
          </a:bodyPr>
          <a:lstStyle/>
          <a:p>
            <a:pPr algn="ctr"/>
            <a:r>
              <a:rPr lang="en-US" sz="1100" dirty="0">
                <a:latin typeface="Comic Sans MS" panose="030F0702030302020204" pitchFamily="66" charset="0"/>
              </a:rPr>
              <a:t>X</a:t>
            </a:r>
          </a:p>
        </p:txBody>
      </p:sp>
      <p:sp>
        <p:nvSpPr>
          <p:cNvPr id="41" name="TextBox 40">
            <a:extLst>
              <a:ext uri="{FF2B5EF4-FFF2-40B4-BE49-F238E27FC236}">
                <a16:creationId xmlns:a16="http://schemas.microsoft.com/office/drawing/2014/main" id="{F1CA4460-E6D8-4B30-AD62-32E2BC70480B}"/>
              </a:ext>
            </a:extLst>
          </p:cNvPr>
          <p:cNvSpPr txBox="1"/>
          <p:nvPr/>
        </p:nvSpPr>
        <p:spPr>
          <a:xfrm>
            <a:off x="7530158" y="1231420"/>
            <a:ext cx="1192077" cy="261610"/>
          </a:xfrm>
          <a:prstGeom prst="rect">
            <a:avLst/>
          </a:prstGeom>
          <a:noFill/>
        </p:spPr>
        <p:txBody>
          <a:bodyPr wrap="square" rtlCol="0">
            <a:spAutoFit/>
          </a:bodyPr>
          <a:lstStyle/>
          <a:p>
            <a:pPr algn="ctr"/>
            <a:r>
              <a:rPr lang="en-US" sz="1100" dirty="0">
                <a:solidFill>
                  <a:schemeClr val="bg1"/>
                </a:solidFill>
                <a:latin typeface="Comic Sans MS" panose="030F0702030302020204" pitchFamily="66" charset="0"/>
              </a:rPr>
              <a:t>X</a:t>
            </a:r>
          </a:p>
        </p:txBody>
      </p:sp>
      <p:pic>
        <p:nvPicPr>
          <p:cNvPr id="55" name="Picture 54">
            <a:extLst>
              <a:ext uri="{FF2B5EF4-FFF2-40B4-BE49-F238E27FC236}">
                <a16:creationId xmlns:a16="http://schemas.microsoft.com/office/drawing/2014/main" id="{7F648356-411D-46ED-981F-23D01F47CDD6}"/>
              </a:ext>
            </a:extLst>
          </p:cNvPr>
          <p:cNvPicPr>
            <a:picLocks noChangeAspect="1"/>
          </p:cNvPicPr>
          <p:nvPr/>
        </p:nvPicPr>
        <p:blipFill>
          <a:blip r:embed="rId11"/>
          <a:stretch>
            <a:fillRect/>
          </a:stretch>
        </p:blipFill>
        <p:spPr>
          <a:xfrm>
            <a:off x="771329" y="6896289"/>
            <a:ext cx="7809653" cy="286537"/>
          </a:xfrm>
          <a:prstGeom prst="rect">
            <a:avLst/>
          </a:prstGeom>
        </p:spPr>
      </p:pic>
      <p:pic>
        <p:nvPicPr>
          <p:cNvPr id="56" name="Picture 55">
            <a:extLst>
              <a:ext uri="{FF2B5EF4-FFF2-40B4-BE49-F238E27FC236}">
                <a16:creationId xmlns:a16="http://schemas.microsoft.com/office/drawing/2014/main" id="{25C97C8A-3403-466B-9838-6F2D5C5C7FC5}"/>
              </a:ext>
            </a:extLst>
          </p:cNvPr>
          <p:cNvPicPr>
            <a:picLocks noChangeAspect="1"/>
          </p:cNvPicPr>
          <p:nvPr/>
        </p:nvPicPr>
        <p:blipFill>
          <a:blip r:embed="rId12"/>
          <a:stretch>
            <a:fillRect/>
          </a:stretch>
        </p:blipFill>
        <p:spPr>
          <a:xfrm>
            <a:off x="9151209" y="0"/>
            <a:ext cx="278190" cy="6858000"/>
          </a:xfrm>
          <a:prstGeom prst="rect">
            <a:avLst/>
          </a:prstGeom>
        </p:spPr>
      </p:pic>
      <p:pic>
        <p:nvPicPr>
          <p:cNvPr id="54" name="Graphic 53" descr="Devil face with solid fill">
            <a:extLst>
              <a:ext uri="{FF2B5EF4-FFF2-40B4-BE49-F238E27FC236}">
                <a16:creationId xmlns:a16="http://schemas.microsoft.com/office/drawing/2014/main" id="{F0577561-9893-477B-A014-D7C17C6B40A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7463" y="1083869"/>
            <a:ext cx="577463" cy="577463"/>
          </a:xfrm>
          <a:prstGeom prst="rect">
            <a:avLst/>
          </a:prstGeom>
        </p:spPr>
      </p:pic>
      <p:pic>
        <p:nvPicPr>
          <p:cNvPr id="57" name="Graphic 56" descr="Crying face with solid fill">
            <a:extLst>
              <a:ext uri="{FF2B5EF4-FFF2-40B4-BE49-F238E27FC236}">
                <a16:creationId xmlns:a16="http://schemas.microsoft.com/office/drawing/2014/main" id="{ACFA3F37-AD06-4F24-A052-440604F346B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77463" y="506406"/>
            <a:ext cx="577463" cy="577463"/>
          </a:xfrm>
          <a:prstGeom prst="rect">
            <a:avLst/>
          </a:prstGeom>
        </p:spPr>
      </p:pic>
      <p:pic>
        <p:nvPicPr>
          <p:cNvPr id="58" name="Graphic 57" descr="Funny face with solid fill">
            <a:extLst>
              <a:ext uri="{FF2B5EF4-FFF2-40B4-BE49-F238E27FC236}">
                <a16:creationId xmlns:a16="http://schemas.microsoft.com/office/drawing/2014/main" id="{CD929329-7300-4809-8410-285D19FEFFC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87377" y="-32619"/>
            <a:ext cx="577463" cy="577463"/>
          </a:xfrm>
          <a:prstGeom prst="rect">
            <a:avLst/>
          </a:prstGeom>
        </p:spPr>
      </p:pic>
      <p:pic>
        <p:nvPicPr>
          <p:cNvPr id="59" name="Graphic 58" descr="Angry face with solid fill">
            <a:extLst>
              <a:ext uri="{FF2B5EF4-FFF2-40B4-BE49-F238E27FC236}">
                <a16:creationId xmlns:a16="http://schemas.microsoft.com/office/drawing/2014/main" id="{D6AAABB0-538D-4BB4-9C40-1AD49C25C167}"/>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87375" y="1619945"/>
            <a:ext cx="577463" cy="577463"/>
          </a:xfrm>
          <a:prstGeom prst="rect">
            <a:avLst/>
          </a:prstGeom>
        </p:spPr>
      </p:pic>
      <p:pic>
        <p:nvPicPr>
          <p:cNvPr id="60" name="Graphic 59" descr="Confused face with solid fill">
            <a:extLst>
              <a:ext uri="{FF2B5EF4-FFF2-40B4-BE49-F238E27FC236}">
                <a16:creationId xmlns:a16="http://schemas.microsoft.com/office/drawing/2014/main" id="{388CB1D1-9F1A-4CBC-9C22-8A59DAFFFAA3}"/>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580506" y="2156021"/>
            <a:ext cx="577463" cy="577463"/>
          </a:xfrm>
          <a:prstGeom prst="rect">
            <a:avLst/>
          </a:prstGeom>
        </p:spPr>
      </p:pic>
      <p:pic>
        <p:nvPicPr>
          <p:cNvPr id="61" name="Graphic 60" descr="Grinning face with solid fill">
            <a:extLst>
              <a:ext uri="{FF2B5EF4-FFF2-40B4-BE49-F238E27FC236}">
                <a16:creationId xmlns:a16="http://schemas.microsoft.com/office/drawing/2014/main" id="{16D400C8-C433-4186-9964-E7EE3EA66D4E}"/>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596718" y="2692097"/>
            <a:ext cx="577463" cy="577463"/>
          </a:xfrm>
          <a:prstGeom prst="rect">
            <a:avLst/>
          </a:prstGeom>
        </p:spPr>
      </p:pic>
      <p:pic>
        <p:nvPicPr>
          <p:cNvPr id="62" name="Graphic 61" descr="Tongue face with solid fill">
            <a:extLst>
              <a:ext uri="{FF2B5EF4-FFF2-40B4-BE49-F238E27FC236}">
                <a16:creationId xmlns:a16="http://schemas.microsoft.com/office/drawing/2014/main" id="{DAF2EE6D-B0AB-4BF5-A5B4-344D8A083651}"/>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580507" y="3206451"/>
            <a:ext cx="577463" cy="577463"/>
          </a:xfrm>
          <a:prstGeom prst="rect">
            <a:avLst/>
          </a:prstGeom>
        </p:spPr>
      </p:pic>
      <p:pic>
        <p:nvPicPr>
          <p:cNvPr id="63" name="Graphic 62" descr="Smiling face with solid fill">
            <a:extLst>
              <a:ext uri="{FF2B5EF4-FFF2-40B4-BE49-F238E27FC236}">
                <a16:creationId xmlns:a16="http://schemas.microsoft.com/office/drawing/2014/main" id="{88653610-1D87-4AA9-B6C2-6BFAC6999A4D}"/>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587376" y="3716027"/>
            <a:ext cx="577463" cy="577463"/>
          </a:xfrm>
          <a:prstGeom prst="rect">
            <a:avLst/>
          </a:prstGeom>
        </p:spPr>
      </p:pic>
      <p:pic>
        <p:nvPicPr>
          <p:cNvPr id="64" name="Graphic 63" descr="Surprised face with solid fill">
            <a:extLst>
              <a:ext uri="{FF2B5EF4-FFF2-40B4-BE49-F238E27FC236}">
                <a16:creationId xmlns:a16="http://schemas.microsoft.com/office/drawing/2014/main" id="{93B5752E-2A94-46EB-809A-36E1ED86EC49}"/>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96719" y="4802454"/>
            <a:ext cx="577463" cy="577463"/>
          </a:xfrm>
          <a:prstGeom prst="rect">
            <a:avLst/>
          </a:prstGeom>
        </p:spPr>
      </p:pic>
      <p:pic>
        <p:nvPicPr>
          <p:cNvPr id="65" name="Graphic 64" descr="Nervous face with solid fill">
            <a:extLst>
              <a:ext uri="{FF2B5EF4-FFF2-40B4-BE49-F238E27FC236}">
                <a16:creationId xmlns:a16="http://schemas.microsoft.com/office/drawing/2014/main" id="{8F48DE24-1B76-4B80-8115-7B7BD2810487}"/>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87377" y="4252444"/>
            <a:ext cx="577463" cy="577463"/>
          </a:xfrm>
          <a:prstGeom prst="rect">
            <a:avLst/>
          </a:prstGeom>
        </p:spPr>
      </p:pic>
      <p:pic>
        <p:nvPicPr>
          <p:cNvPr id="2" name="Picture 1">
            <a:extLst>
              <a:ext uri="{FF2B5EF4-FFF2-40B4-BE49-F238E27FC236}">
                <a16:creationId xmlns:a16="http://schemas.microsoft.com/office/drawing/2014/main" id="{96E643F5-5F31-4623-9EA8-CCF6E3422FE4}"/>
              </a:ext>
            </a:extLst>
          </p:cNvPr>
          <p:cNvPicPr>
            <a:picLocks noChangeAspect="1"/>
          </p:cNvPicPr>
          <p:nvPr/>
        </p:nvPicPr>
        <p:blipFill>
          <a:blip r:embed="rId33"/>
          <a:stretch>
            <a:fillRect/>
          </a:stretch>
        </p:blipFill>
        <p:spPr>
          <a:xfrm>
            <a:off x="-475032" y="5238055"/>
            <a:ext cx="438950" cy="1737511"/>
          </a:xfrm>
          <a:prstGeom prst="rect">
            <a:avLst/>
          </a:prstGeom>
        </p:spPr>
      </p:pic>
    </p:spTree>
    <p:extLst>
      <p:ext uri="{BB962C8B-B14F-4D97-AF65-F5344CB8AC3E}">
        <p14:creationId xmlns:p14="http://schemas.microsoft.com/office/powerpoint/2010/main" val="36770824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7014</TotalTime>
  <Words>478</Words>
  <Application>Microsoft Office PowerPoint</Application>
  <PresentationFormat>On-screen Show (4:3)</PresentationFormat>
  <Paragraphs>80</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Comic Sans MS</vt:lpstr>
      <vt:lpstr>Footlight MT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 Shaul</dc:creator>
  <cp:lastModifiedBy>Joel Shaul</cp:lastModifiedBy>
  <cp:revision>103</cp:revision>
  <cp:lastPrinted>2018-06-03T16:43:55Z</cp:lastPrinted>
  <dcterms:created xsi:type="dcterms:W3CDTF">2018-06-02T09:37:33Z</dcterms:created>
  <dcterms:modified xsi:type="dcterms:W3CDTF">2021-11-28T15:04:36Z</dcterms:modified>
</cp:coreProperties>
</file>