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7" r:id="rId2"/>
    <p:sldId id="308" r:id="rId3"/>
    <p:sldId id="306" r:id="rId4"/>
    <p:sldId id="295" r:id="rId5"/>
    <p:sldId id="299" r:id="rId6"/>
    <p:sldId id="300" r:id="rId7"/>
    <p:sldId id="301" r:id="rId8"/>
    <p:sldId id="302" r:id="rId9"/>
    <p:sldId id="303" r:id="rId10"/>
    <p:sldId id="304" r:id="rId11"/>
    <p:sldId id="305" r:id="rId12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A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 autoAdjust="0"/>
  </p:normalViewPr>
  <p:slideViewPr>
    <p:cSldViewPr>
      <p:cViewPr>
        <p:scale>
          <a:sx n="50" d="100"/>
          <a:sy n="50" d="100"/>
        </p:scale>
        <p:origin x="1568" y="6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BF0BB258-70CC-4149-85E3-F25ECF53AD80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vert="horz" lIns="94192" tIns="47096" rIns="94192" bIns="470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5A7D2D75-ABF2-4F33-9A0E-78AD2AE7E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46C4-BFCC-4A28-BA88-D87FB5811E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246C4-BFCC-4A28-BA88-D87FB5811EA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F657-698E-4B9D-814B-0FD7B89B0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71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FACA67-6251-4C94-93BC-288C94AD25FF}"/>
              </a:ext>
            </a:extLst>
          </p:cNvPr>
          <p:cNvSpPr txBox="1"/>
          <p:nvPr/>
        </p:nvSpPr>
        <p:spPr>
          <a:xfrm rot="18948016">
            <a:off x="99131" y="3685527"/>
            <a:ext cx="185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059EA-54AD-4D3A-8F82-6832BB3E73D2}"/>
              </a:ext>
            </a:extLst>
          </p:cNvPr>
          <p:cNvSpPr txBox="1"/>
          <p:nvPr/>
        </p:nvSpPr>
        <p:spPr>
          <a:xfrm rot="20477734">
            <a:off x="1272292" y="1474503"/>
            <a:ext cx="3560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C0B977-90BF-44E4-8DCF-BED329EF5A38}"/>
              </a:ext>
            </a:extLst>
          </p:cNvPr>
          <p:cNvSpPr txBox="1"/>
          <p:nvPr/>
        </p:nvSpPr>
        <p:spPr>
          <a:xfrm rot="2651984" flipH="1">
            <a:off x="6752222" y="3480470"/>
            <a:ext cx="1854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563FE-D33F-46AB-A30A-223E1C207EEB}"/>
              </a:ext>
            </a:extLst>
          </p:cNvPr>
          <p:cNvSpPr txBox="1"/>
          <p:nvPr/>
        </p:nvSpPr>
        <p:spPr>
          <a:xfrm rot="1247920" flipH="1">
            <a:off x="4284083" y="1464343"/>
            <a:ext cx="3560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BCC174-2F5E-485E-8226-C5C247BBF42F}"/>
              </a:ext>
            </a:extLst>
          </p:cNvPr>
          <p:cNvSpPr txBox="1"/>
          <p:nvPr/>
        </p:nvSpPr>
        <p:spPr>
          <a:xfrm>
            <a:off x="0" y="-76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0A8FAC-997D-4C24-B767-A8C59E0D2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817" y="457200"/>
            <a:ext cx="231668" cy="6108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BA5AE6-6BA6-4169-8DCF-D10565BBE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5559" y="8860"/>
            <a:ext cx="222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489791-44AD-4694-A4D2-D43F58FAB84A}"/>
              </a:ext>
            </a:extLst>
          </p:cNvPr>
          <p:cNvSpPr txBox="1"/>
          <p:nvPr/>
        </p:nvSpPr>
        <p:spPr>
          <a:xfrm rot="18948016">
            <a:off x="99131" y="3685527"/>
            <a:ext cx="185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D49A4B-A80C-4191-AC71-5F747B3D741F}"/>
              </a:ext>
            </a:extLst>
          </p:cNvPr>
          <p:cNvSpPr txBox="1"/>
          <p:nvPr/>
        </p:nvSpPr>
        <p:spPr>
          <a:xfrm rot="20477734">
            <a:off x="1272292" y="1474503"/>
            <a:ext cx="3560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4AC1BF-3786-4C4B-802C-7190C5EB0912}"/>
              </a:ext>
            </a:extLst>
          </p:cNvPr>
          <p:cNvSpPr txBox="1"/>
          <p:nvPr/>
        </p:nvSpPr>
        <p:spPr>
          <a:xfrm rot="2651984" flipH="1">
            <a:off x="6752222" y="3480470"/>
            <a:ext cx="1854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0B96F-A818-4C5F-9095-8936FB232536}"/>
              </a:ext>
            </a:extLst>
          </p:cNvPr>
          <p:cNvSpPr txBox="1"/>
          <p:nvPr/>
        </p:nvSpPr>
        <p:spPr>
          <a:xfrm rot="1247920" flipH="1">
            <a:off x="4284083" y="1464343"/>
            <a:ext cx="3560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A2C94C-AF62-4DF5-863F-C4BC3B2CCF23}"/>
              </a:ext>
            </a:extLst>
          </p:cNvPr>
          <p:cNvSpPr txBox="1"/>
          <p:nvPr/>
        </p:nvSpPr>
        <p:spPr>
          <a:xfrm>
            <a:off x="0" y="-76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30E1DB-7BE2-4F54-A328-D816A2E71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817" y="457200"/>
            <a:ext cx="231668" cy="6108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D6EA95-A034-4C13-AA44-E5349D6AF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5559" y="8860"/>
            <a:ext cx="222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7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6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0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5C3B7E-1325-4B4B-AB60-099D6D13F736}"/>
              </a:ext>
            </a:extLst>
          </p:cNvPr>
          <p:cNvGrpSpPr/>
          <p:nvPr/>
        </p:nvGrpSpPr>
        <p:grpSpPr>
          <a:xfrm>
            <a:off x="0" y="10632"/>
            <a:ext cx="9144000" cy="6847367"/>
            <a:chOff x="0" y="10632"/>
            <a:chExt cx="9144000" cy="684736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FD3F449-24FE-4EF9-98BF-66E12E10586A}"/>
                </a:ext>
              </a:extLst>
            </p:cNvPr>
            <p:cNvSpPr/>
            <p:nvPr/>
          </p:nvSpPr>
          <p:spPr>
            <a:xfrm>
              <a:off x="5316" y="10632"/>
              <a:ext cx="9138684" cy="6847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5C85B79-1BE8-4A88-B3DA-03C36953A92C}"/>
                </a:ext>
              </a:extLst>
            </p:cNvPr>
            <p:cNvGrpSpPr/>
            <p:nvPr/>
          </p:nvGrpSpPr>
          <p:grpSpPr>
            <a:xfrm>
              <a:off x="457200" y="914400"/>
              <a:ext cx="1600200" cy="2667000"/>
              <a:chOff x="244551" y="609600"/>
              <a:chExt cx="1600200" cy="2667000"/>
            </a:xfrm>
          </p:grpSpPr>
          <p:sp>
            <p:nvSpPr>
              <p:cNvPr id="5" name="Arrow: Up 4">
                <a:extLst>
                  <a:ext uri="{FF2B5EF4-FFF2-40B4-BE49-F238E27FC236}">
                    <a16:creationId xmlns:a16="http://schemas.microsoft.com/office/drawing/2014/main" id="{D2BDB35A-C49A-4CF6-9C62-008506BB387F}"/>
                  </a:ext>
                </a:extLst>
              </p:cNvPr>
              <p:cNvSpPr/>
              <p:nvPr/>
            </p:nvSpPr>
            <p:spPr>
              <a:xfrm>
                <a:off x="244551" y="609600"/>
                <a:ext cx="1600200" cy="2667000"/>
              </a:xfrm>
              <a:prstGeom prst="up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2B40A86-1815-4A86-91AD-B2F9C27C1CD1}"/>
                  </a:ext>
                </a:extLst>
              </p:cNvPr>
              <p:cNvSpPr/>
              <p:nvPr/>
            </p:nvSpPr>
            <p:spPr>
              <a:xfrm>
                <a:off x="968451" y="30480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25FD068-E3BD-43C5-BBB6-F86B746B9E2F}"/>
                </a:ext>
              </a:extLst>
            </p:cNvPr>
            <p:cNvGrpSpPr/>
            <p:nvPr/>
          </p:nvGrpSpPr>
          <p:grpSpPr>
            <a:xfrm>
              <a:off x="2117649" y="914400"/>
              <a:ext cx="1600200" cy="2667000"/>
              <a:chOff x="244551" y="609600"/>
              <a:chExt cx="1600200" cy="2667000"/>
            </a:xfrm>
          </p:grpSpPr>
          <p:sp>
            <p:nvSpPr>
              <p:cNvPr id="13" name="Arrow: Up 12">
                <a:extLst>
                  <a:ext uri="{FF2B5EF4-FFF2-40B4-BE49-F238E27FC236}">
                    <a16:creationId xmlns:a16="http://schemas.microsoft.com/office/drawing/2014/main" id="{2DB771FD-F12E-4D5F-9B67-CEDECDD872D7}"/>
                  </a:ext>
                </a:extLst>
              </p:cNvPr>
              <p:cNvSpPr/>
              <p:nvPr/>
            </p:nvSpPr>
            <p:spPr>
              <a:xfrm>
                <a:off x="244551" y="609600"/>
                <a:ext cx="1600200" cy="2667000"/>
              </a:xfrm>
              <a:prstGeom prst="up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46DD6DD-C640-4B59-BFDE-8B82CBCC0E2B}"/>
                  </a:ext>
                </a:extLst>
              </p:cNvPr>
              <p:cNvSpPr/>
              <p:nvPr/>
            </p:nvSpPr>
            <p:spPr>
              <a:xfrm>
                <a:off x="968451" y="30480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41DB228-FE3C-4FD4-A4D5-51DDF4C24911}"/>
                </a:ext>
              </a:extLst>
            </p:cNvPr>
            <p:cNvGrpSpPr/>
            <p:nvPr/>
          </p:nvGrpSpPr>
          <p:grpSpPr>
            <a:xfrm>
              <a:off x="3778098" y="914400"/>
              <a:ext cx="1600200" cy="2667000"/>
              <a:chOff x="244551" y="609600"/>
              <a:chExt cx="1600200" cy="2667000"/>
            </a:xfrm>
          </p:grpSpPr>
          <p:sp>
            <p:nvSpPr>
              <p:cNvPr id="16" name="Arrow: Up 15">
                <a:extLst>
                  <a:ext uri="{FF2B5EF4-FFF2-40B4-BE49-F238E27FC236}">
                    <a16:creationId xmlns:a16="http://schemas.microsoft.com/office/drawing/2014/main" id="{A74FA206-A5E5-4770-BFDE-5F799CF14FAE}"/>
                  </a:ext>
                </a:extLst>
              </p:cNvPr>
              <p:cNvSpPr/>
              <p:nvPr/>
            </p:nvSpPr>
            <p:spPr>
              <a:xfrm>
                <a:off x="244551" y="609600"/>
                <a:ext cx="1600200" cy="2667000"/>
              </a:xfrm>
              <a:prstGeom prst="up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8F214C4-3724-485A-AD4D-3A5C74097075}"/>
                  </a:ext>
                </a:extLst>
              </p:cNvPr>
              <p:cNvSpPr/>
              <p:nvPr/>
            </p:nvSpPr>
            <p:spPr>
              <a:xfrm>
                <a:off x="968451" y="30480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663803B-6B59-4BA4-BFCA-A8D500726E04}"/>
                </a:ext>
              </a:extLst>
            </p:cNvPr>
            <p:cNvGrpSpPr/>
            <p:nvPr/>
          </p:nvGrpSpPr>
          <p:grpSpPr>
            <a:xfrm>
              <a:off x="5438547" y="914400"/>
              <a:ext cx="1600200" cy="2667000"/>
              <a:chOff x="244551" y="609600"/>
              <a:chExt cx="1600200" cy="2667000"/>
            </a:xfrm>
          </p:grpSpPr>
          <p:sp>
            <p:nvSpPr>
              <p:cNvPr id="19" name="Arrow: Up 18">
                <a:extLst>
                  <a:ext uri="{FF2B5EF4-FFF2-40B4-BE49-F238E27FC236}">
                    <a16:creationId xmlns:a16="http://schemas.microsoft.com/office/drawing/2014/main" id="{345A4A79-E036-4A9A-BAA7-6447255E6FE6}"/>
                  </a:ext>
                </a:extLst>
              </p:cNvPr>
              <p:cNvSpPr/>
              <p:nvPr/>
            </p:nvSpPr>
            <p:spPr>
              <a:xfrm>
                <a:off x="244551" y="609600"/>
                <a:ext cx="1600200" cy="2667000"/>
              </a:xfrm>
              <a:prstGeom prst="up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E4B92B4-328E-4A1C-812B-B8F1DDDB3B49}"/>
                  </a:ext>
                </a:extLst>
              </p:cNvPr>
              <p:cNvSpPr/>
              <p:nvPr/>
            </p:nvSpPr>
            <p:spPr>
              <a:xfrm>
                <a:off x="968451" y="30480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C8FB8C0-395F-4C52-B6B3-F9F476365898}"/>
                </a:ext>
              </a:extLst>
            </p:cNvPr>
            <p:cNvGrpSpPr/>
            <p:nvPr/>
          </p:nvGrpSpPr>
          <p:grpSpPr>
            <a:xfrm>
              <a:off x="7098996" y="914400"/>
              <a:ext cx="1600200" cy="2667000"/>
              <a:chOff x="244551" y="609600"/>
              <a:chExt cx="1600200" cy="2667000"/>
            </a:xfrm>
          </p:grpSpPr>
          <p:sp>
            <p:nvSpPr>
              <p:cNvPr id="22" name="Arrow: Up 21">
                <a:extLst>
                  <a:ext uri="{FF2B5EF4-FFF2-40B4-BE49-F238E27FC236}">
                    <a16:creationId xmlns:a16="http://schemas.microsoft.com/office/drawing/2014/main" id="{3CBD5B52-1315-4141-A267-43CABB53ADF1}"/>
                  </a:ext>
                </a:extLst>
              </p:cNvPr>
              <p:cNvSpPr/>
              <p:nvPr/>
            </p:nvSpPr>
            <p:spPr>
              <a:xfrm>
                <a:off x="244551" y="609600"/>
                <a:ext cx="1600200" cy="2667000"/>
              </a:xfrm>
              <a:prstGeom prst="upArrow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14321D1-6974-4B71-8F30-D1F49EE14746}"/>
                  </a:ext>
                </a:extLst>
              </p:cNvPr>
              <p:cNvSpPr/>
              <p:nvPr/>
            </p:nvSpPr>
            <p:spPr>
              <a:xfrm>
                <a:off x="968451" y="30480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71C781D-F5F5-4B22-BFCB-DF48E00CE473}"/>
                </a:ext>
              </a:extLst>
            </p:cNvPr>
            <p:cNvGrpSpPr/>
            <p:nvPr/>
          </p:nvGrpSpPr>
          <p:grpSpPr>
            <a:xfrm>
              <a:off x="457200" y="3810000"/>
              <a:ext cx="1600200" cy="2667000"/>
              <a:chOff x="244551" y="609600"/>
              <a:chExt cx="1600200" cy="2667000"/>
            </a:xfrm>
          </p:grpSpPr>
          <p:sp>
            <p:nvSpPr>
              <p:cNvPr id="25" name="Arrow: Up 24">
                <a:extLst>
                  <a:ext uri="{FF2B5EF4-FFF2-40B4-BE49-F238E27FC236}">
                    <a16:creationId xmlns:a16="http://schemas.microsoft.com/office/drawing/2014/main" id="{3F8329ED-3FF8-488D-9058-95AFE22206B0}"/>
                  </a:ext>
                </a:extLst>
              </p:cNvPr>
              <p:cNvSpPr/>
              <p:nvPr/>
            </p:nvSpPr>
            <p:spPr>
              <a:xfrm>
                <a:off x="244551" y="609600"/>
                <a:ext cx="1600200" cy="2667000"/>
              </a:xfrm>
              <a:prstGeom prst="up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2E9996D-BC27-4EED-A93A-2AAD002D3D7E}"/>
                  </a:ext>
                </a:extLst>
              </p:cNvPr>
              <p:cNvSpPr/>
              <p:nvPr/>
            </p:nvSpPr>
            <p:spPr>
              <a:xfrm>
                <a:off x="968451" y="30480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4A956C2-B385-4901-837C-678D4E475E84}"/>
                </a:ext>
              </a:extLst>
            </p:cNvPr>
            <p:cNvGrpSpPr/>
            <p:nvPr/>
          </p:nvGrpSpPr>
          <p:grpSpPr>
            <a:xfrm>
              <a:off x="2118974" y="3810000"/>
              <a:ext cx="1600200" cy="2667000"/>
              <a:chOff x="244551" y="609600"/>
              <a:chExt cx="1600200" cy="2667000"/>
            </a:xfrm>
          </p:grpSpPr>
          <p:sp>
            <p:nvSpPr>
              <p:cNvPr id="28" name="Arrow: Up 27">
                <a:extLst>
                  <a:ext uri="{FF2B5EF4-FFF2-40B4-BE49-F238E27FC236}">
                    <a16:creationId xmlns:a16="http://schemas.microsoft.com/office/drawing/2014/main" id="{A4F387DD-7D33-4F47-BF6F-017827CE3574}"/>
                  </a:ext>
                </a:extLst>
              </p:cNvPr>
              <p:cNvSpPr/>
              <p:nvPr/>
            </p:nvSpPr>
            <p:spPr>
              <a:xfrm>
                <a:off x="244551" y="609600"/>
                <a:ext cx="1600200" cy="2667000"/>
              </a:xfrm>
              <a:prstGeom prst="upArrow">
                <a:avLst/>
              </a:prstGeom>
              <a:solidFill>
                <a:srgbClr val="FFAF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3D3D517-AD07-4C26-B34D-FF6CAF9FFBDA}"/>
                  </a:ext>
                </a:extLst>
              </p:cNvPr>
              <p:cNvSpPr/>
              <p:nvPr/>
            </p:nvSpPr>
            <p:spPr>
              <a:xfrm>
                <a:off x="968451" y="30480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301B45A-1486-449D-A7B3-3114595E1B46}"/>
                </a:ext>
              </a:extLst>
            </p:cNvPr>
            <p:cNvGrpSpPr/>
            <p:nvPr/>
          </p:nvGrpSpPr>
          <p:grpSpPr>
            <a:xfrm>
              <a:off x="3778098" y="3810000"/>
              <a:ext cx="1600200" cy="2667000"/>
              <a:chOff x="244551" y="609600"/>
              <a:chExt cx="1600200" cy="2667000"/>
            </a:xfrm>
          </p:grpSpPr>
          <p:sp>
            <p:nvSpPr>
              <p:cNvPr id="31" name="Arrow: Up 30">
                <a:extLst>
                  <a:ext uri="{FF2B5EF4-FFF2-40B4-BE49-F238E27FC236}">
                    <a16:creationId xmlns:a16="http://schemas.microsoft.com/office/drawing/2014/main" id="{1EC267FA-2DBB-426A-A88E-0EAE22A64F96}"/>
                  </a:ext>
                </a:extLst>
              </p:cNvPr>
              <p:cNvSpPr/>
              <p:nvPr/>
            </p:nvSpPr>
            <p:spPr>
              <a:xfrm>
                <a:off x="244551" y="609600"/>
                <a:ext cx="1600200" cy="2667000"/>
              </a:xfrm>
              <a:prstGeom prst="up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7AA5037-25F3-4D55-A2FA-0B0FF7676F68}"/>
                  </a:ext>
                </a:extLst>
              </p:cNvPr>
              <p:cNvSpPr/>
              <p:nvPr/>
            </p:nvSpPr>
            <p:spPr>
              <a:xfrm>
                <a:off x="968451" y="30480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0A018CC-7966-4829-BBA2-D9806623FE39}"/>
                </a:ext>
              </a:extLst>
            </p:cNvPr>
            <p:cNvGrpSpPr/>
            <p:nvPr/>
          </p:nvGrpSpPr>
          <p:grpSpPr>
            <a:xfrm>
              <a:off x="5458757" y="3810000"/>
              <a:ext cx="1600200" cy="2667000"/>
              <a:chOff x="244551" y="609600"/>
              <a:chExt cx="1600200" cy="2667000"/>
            </a:xfrm>
          </p:grpSpPr>
          <p:sp>
            <p:nvSpPr>
              <p:cNvPr id="34" name="Arrow: Up 33">
                <a:extLst>
                  <a:ext uri="{FF2B5EF4-FFF2-40B4-BE49-F238E27FC236}">
                    <a16:creationId xmlns:a16="http://schemas.microsoft.com/office/drawing/2014/main" id="{E25CF398-EB60-4CDB-B41A-A9639E394B73}"/>
                  </a:ext>
                </a:extLst>
              </p:cNvPr>
              <p:cNvSpPr/>
              <p:nvPr/>
            </p:nvSpPr>
            <p:spPr>
              <a:xfrm>
                <a:off x="244551" y="609600"/>
                <a:ext cx="1600200" cy="2667000"/>
              </a:xfrm>
              <a:prstGeom prst="up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C6BBD37-AB4E-4A76-8200-29101064F128}"/>
                  </a:ext>
                </a:extLst>
              </p:cNvPr>
              <p:cNvSpPr/>
              <p:nvPr/>
            </p:nvSpPr>
            <p:spPr>
              <a:xfrm>
                <a:off x="968451" y="30480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866C65A-A4FD-451D-BEC5-83FF9771A926}"/>
                </a:ext>
              </a:extLst>
            </p:cNvPr>
            <p:cNvSpPr txBox="1"/>
            <p:nvPr/>
          </p:nvSpPr>
          <p:spPr>
            <a:xfrm>
              <a:off x="8116403" y="6550968"/>
              <a:ext cx="100219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©2021 Joel Shaul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DC9E96C-AF30-4BFD-9B15-98AADABD97EF}"/>
                </a:ext>
              </a:extLst>
            </p:cNvPr>
            <p:cNvSpPr txBox="1"/>
            <p:nvPr/>
          </p:nvSpPr>
          <p:spPr>
            <a:xfrm>
              <a:off x="0" y="76200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Pick out the best color arrow for your Behavior Meter.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7A77DB-AFA2-4657-BB0C-C757DF453029}"/>
                </a:ext>
              </a:extLst>
            </p:cNvPr>
            <p:cNvSpPr txBox="1"/>
            <p:nvPr/>
          </p:nvSpPr>
          <p:spPr>
            <a:xfrm>
              <a:off x="6734831" y="4743271"/>
              <a:ext cx="11172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(You can color in the white one.)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468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14BDA9-DACF-4578-8E90-F685C144EFC5}"/>
              </a:ext>
            </a:extLst>
          </p:cNvPr>
          <p:cNvSpPr txBox="1"/>
          <p:nvPr/>
        </p:nvSpPr>
        <p:spPr>
          <a:xfrm rot="18948016">
            <a:off x="99131" y="3685527"/>
            <a:ext cx="185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FB23D-6312-4527-8D40-592A8CB8EAA7}"/>
              </a:ext>
            </a:extLst>
          </p:cNvPr>
          <p:cNvSpPr txBox="1"/>
          <p:nvPr/>
        </p:nvSpPr>
        <p:spPr>
          <a:xfrm rot="20477734">
            <a:off x="1272292" y="1474503"/>
            <a:ext cx="3560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1EDDD-DB45-4AF7-BAFB-6823152EC780}"/>
              </a:ext>
            </a:extLst>
          </p:cNvPr>
          <p:cNvSpPr txBox="1"/>
          <p:nvPr/>
        </p:nvSpPr>
        <p:spPr>
          <a:xfrm rot="2651984" flipH="1">
            <a:off x="6752222" y="3480470"/>
            <a:ext cx="1854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B57F6D-A699-4AD4-BCAA-FDF66F549386}"/>
              </a:ext>
            </a:extLst>
          </p:cNvPr>
          <p:cNvSpPr txBox="1"/>
          <p:nvPr/>
        </p:nvSpPr>
        <p:spPr>
          <a:xfrm rot="1247920" flipH="1">
            <a:off x="4284083" y="1464343"/>
            <a:ext cx="3560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52B16C-5004-4073-8D1D-E73EFB6CE099}"/>
              </a:ext>
            </a:extLst>
          </p:cNvPr>
          <p:cNvSpPr txBox="1"/>
          <p:nvPr/>
        </p:nvSpPr>
        <p:spPr>
          <a:xfrm>
            <a:off x="0" y="-76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21C704-208E-4C56-9274-900D8E344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817" y="457200"/>
            <a:ext cx="231668" cy="6108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36519F-84F8-46F6-9EA3-9B0DEA262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5559" y="8860"/>
            <a:ext cx="222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7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23851B-EF7D-4992-8C5E-984E827F21EC}"/>
              </a:ext>
            </a:extLst>
          </p:cNvPr>
          <p:cNvSpPr txBox="1"/>
          <p:nvPr/>
        </p:nvSpPr>
        <p:spPr>
          <a:xfrm rot="18948016">
            <a:off x="99131" y="3685527"/>
            <a:ext cx="185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68908A-1ACA-46AB-9968-ECAF72C3CB70}"/>
              </a:ext>
            </a:extLst>
          </p:cNvPr>
          <p:cNvSpPr txBox="1"/>
          <p:nvPr/>
        </p:nvSpPr>
        <p:spPr>
          <a:xfrm rot="20477734">
            <a:off x="1272292" y="1474503"/>
            <a:ext cx="3560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0E8AC-2A21-4555-8595-3E3E3C11506F}"/>
              </a:ext>
            </a:extLst>
          </p:cNvPr>
          <p:cNvSpPr txBox="1"/>
          <p:nvPr/>
        </p:nvSpPr>
        <p:spPr>
          <a:xfrm rot="2651984" flipH="1">
            <a:off x="6752222" y="3480470"/>
            <a:ext cx="1854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8A1742-FDE4-40AD-B271-B16E03523B94}"/>
              </a:ext>
            </a:extLst>
          </p:cNvPr>
          <p:cNvSpPr txBox="1"/>
          <p:nvPr/>
        </p:nvSpPr>
        <p:spPr>
          <a:xfrm rot="1247920" flipH="1">
            <a:off x="4284083" y="1464343"/>
            <a:ext cx="3560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ABC2D-B7A7-44FF-B072-7877149B08D0}"/>
              </a:ext>
            </a:extLst>
          </p:cNvPr>
          <p:cNvSpPr txBox="1"/>
          <p:nvPr/>
        </p:nvSpPr>
        <p:spPr>
          <a:xfrm>
            <a:off x="0" y="-76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39F04E-E568-4C08-B15B-3D0EA1582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817" y="457200"/>
            <a:ext cx="231668" cy="6108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1D7A4F-CB3A-41DD-9A72-F3F19E5D4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5559" y="8860"/>
            <a:ext cx="222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86CAEE-AD4C-4081-BA6D-253121C0BEAE}"/>
              </a:ext>
            </a:extLst>
          </p:cNvPr>
          <p:cNvSpPr txBox="1"/>
          <p:nvPr/>
        </p:nvSpPr>
        <p:spPr>
          <a:xfrm rot="18948016">
            <a:off x="99131" y="3685527"/>
            <a:ext cx="185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E8E31-30AD-4999-A363-7833B4404101}"/>
              </a:ext>
            </a:extLst>
          </p:cNvPr>
          <p:cNvSpPr txBox="1"/>
          <p:nvPr/>
        </p:nvSpPr>
        <p:spPr>
          <a:xfrm rot="20477734">
            <a:off x="1272292" y="1474503"/>
            <a:ext cx="3560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EFB11-04F2-4444-8082-E0F6C531C4E6}"/>
              </a:ext>
            </a:extLst>
          </p:cNvPr>
          <p:cNvSpPr txBox="1"/>
          <p:nvPr/>
        </p:nvSpPr>
        <p:spPr>
          <a:xfrm rot="2651984" flipH="1">
            <a:off x="6752222" y="3480470"/>
            <a:ext cx="1854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4444F-544B-473F-87A9-DE7703136F1C}"/>
              </a:ext>
            </a:extLst>
          </p:cNvPr>
          <p:cNvSpPr txBox="1"/>
          <p:nvPr/>
        </p:nvSpPr>
        <p:spPr>
          <a:xfrm rot="1247920" flipH="1">
            <a:off x="4284083" y="1464343"/>
            <a:ext cx="3560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79DF3-F3EB-41B6-BE32-884B1CEA235D}"/>
              </a:ext>
            </a:extLst>
          </p:cNvPr>
          <p:cNvSpPr txBox="1"/>
          <p:nvPr/>
        </p:nvSpPr>
        <p:spPr>
          <a:xfrm>
            <a:off x="0" y="-76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4FADC7-23F7-452E-B706-A8B980333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817" y="457200"/>
            <a:ext cx="231668" cy="6108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03F663-C669-4D8B-93DE-0A9B51281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5559" y="8860"/>
            <a:ext cx="222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7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8B2E10-8937-4195-B8A3-ADD4ADB0D839}"/>
              </a:ext>
            </a:extLst>
          </p:cNvPr>
          <p:cNvSpPr txBox="1"/>
          <p:nvPr/>
        </p:nvSpPr>
        <p:spPr>
          <a:xfrm rot="18948016">
            <a:off x="99131" y="3685527"/>
            <a:ext cx="185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D245E-4287-4AB6-907D-E2DC9CD5D3A1}"/>
              </a:ext>
            </a:extLst>
          </p:cNvPr>
          <p:cNvSpPr txBox="1"/>
          <p:nvPr/>
        </p:nvSpPr>
        <p:spPr>
          <a:xfrm rot="20477734">
            <a:off x="1272292" y="1474503"/>
            <a:ext cx="3560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D072C-AB38-4AE0-AE67-39CA7E2C813B}"/>
              </a:ext>
            </a:extLst>
          </p:cNvPr>
          <p:cNvSpPr txBox="1"/>
          <p:nvPr/>
        </p:nvSpPr>
        <p:spPr>
          <a:xfrm rot="2651984" flipH="1">
            <a:off x="6752222" y="3480470"/>
            <a:ext cx="1854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8801D-FA87-44F5-B5C8-21942CE169D5}"/>
              </a:ext>
            </a:extLst>
          </p:cNvPr>
          <p:cNvSpPr txBox="1"/>
          <p:nvPr/>
        </p:nvSpPr>
        <p:spPr>
          <a:xfrm rot="1247920" flipH="1">
            <a:off x="4284083" y="1464343"/>
            <a:ext cx="3560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172168-7F7E-42D9-9D4F-641579724CB9}"/>
              </a:ext>
            </a:extLst>
          </p:cNvPr>
          <p:cNvSpPr txBox="1"/>
          <p:nvPr/>
        </p:nvSpPr>
        <p:spPr>
          <a:xfrm>
            <a:off x="0" y="-76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B3651A-B0D7-4F1E-9C86-233555F5B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817" y="457200"/>
            <a:ext cx="231668" cy="6108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6B28A5-FB8D-4C06-AFD0-00AE96035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5559" y="8860"/>
            <a:ext cx="222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3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198EE9-5736-4AF6-856D-966C9B1EDCA9}"/>
              </a:ext>
            </a:extLst>
          </p:cNvPr>
          <p:cNvSpPr txBox="1"/>
          <p:nvPr/>
        </p:nvSpPr>
        <p:spPr>
          <a:xfrm rot="18948016">
            <a:off x="99131" y="3685527"/>
            <a:ext cx="1854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422F4E-F726-4FAE-82B8-5BD1AC10A2CB}"/>
              </a:ext>
            </a:extLst>
          </p:cNvPr>
          <p:cNvSpPr txBox="1"/>
          <p:nvPr/>
        </p:nvSpPr>
        <p:spPr>
          <a:xfrm rot="20477734">
            <a:off x="1272292" y="1474503"/>
            <a:ext cx="3560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362EE0-2F8E-4D4A-BD69-65654FBEBFCD}"/>
              </a:ext>
            </a:extLst>
          </p:cNvPr>
          <p:cNvSpPr txBox="1"/>
          <p:nvPr/>
        </p:nvSpPr>
        <p:spPr>
          <a:xfrm rot="2651984" flipH="1">
            <a:off x="6752222" y="3480470"/>
            <a:ext cx="1854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  <a:p>
            <a:pPr algn="ctr"/>
            <a:r>
              <a:rPr lang="en-US" sz="2200" dirty="0"/>
              <a:t>x</a:t>
            </a:r>
          </a:p>
          <a:p>
            <a:pPr algn="ctr"/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2210B-D4EF-4597-973C-58156C67C5DF}"/>
              </a:ext>
            </a:extLst>
          </p:cNvPr>
          <p:cNvSpPr txBox="1"/>
          <p:nvPr/>
        </p:nvSpPr>
        <p:spPr>
          <a:xfrm rot="1247920" flipH="1">
            <a:off x="4284083" y="1464343"/>
            <a:ext cx="3560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x</a:t>
            </a:r>
          </a:p>
          <a:p>
            <a:pPr algn="ctr"/>
            <a:r>
              <a:rPr lang="en-US" sz="2200" i="1" dirty="0"/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2D6AC8-4765-41B6-A357-0D85A51E32A2}"/>
              </a:ext>
            </a:extLst>
          </p:cNvPr>
          <p:cNvSpPr txBox="1"/>
          <p:nvPr/>
        </p:nvSpPr>
        <p:spPr>
          <a:xfrm>
            <a:off x="0" y="-76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7F1F11-D7F7-4493-869A-88F6AFEB8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817" y="457200"/>
            <a:ext cx="231668" cy="6108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C96D6A-4DE4-47BD-9FAC-763E0A725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5559" y="8860"/>
            <a:ext cx="222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67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12730</TotalTime>
  <Words>80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Joel Shaul</dc:creator>
  <cp:lastModifiedBy>Owner</cp:lastModifiedBy>
  <cp:revision>105</cp:revision>
  <cp:lastPrinted>2021-02-07T17:48:27Z</cp:lastPrinted>
  <dcterms:created xsi:type="dcterms:W3CDTF">2010-10-03T17:34:16Z</dcterms:created>
  <dcterms:modified xsi:type="dcterms:W3CDTF">2021-02-09T00:33:18Z</dcterms:modified>
</cp:coreProperties>
</file>