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400" r:id="rId2"/>
    <p:sldId id="342" r:id="rId3"/>
    <p:sldId id="343" r:id="rId4"/>
    <p:sldId id="410" r:id="rId5"/>
    <p:sldId id="345" r:id="rId6"/>
    <p:sldId id="401" r:id="rId7"/>
    <p:sldId id="402" r:id="rId8"/>
    <p:sldId id="397" r:id="rId9"/>
    <p:sldId id="349" r:id="rId10"/>
    <p:sldId id="403" r:id="rId11"/>
    <p:sldId id="351" r:id="rId12"/>
    <p:sldId id="352" r:id="rId13"/>
    <p:sldId id="353" r:id="rId14"/>
    <p:sldId id="354" r:id="rId15"/>
    <p:sldId id="355" r:id="rId16"/>
    <p:sldId id="409" r:id="rId17"/>
    <p:sldId id="357" r:id="rId18"/>
    <p:sldId id="358" r:id="rId19"/>
    <p:sldId id="359" r:id="rId20"/>
    <p:sldId id="393" r:id="rId21"/>
    <p:sldId id="361" r:id="rId22"/>
    <p:sldId id="362" r:id="rId23"/>
    <p:sldId id="404" r:id="rId24"/>
    <p:sldId id="405" r:id="rId25"/>
    <p:sldId id="406" r:id="rId26"/>
    <p:sldId id="407" r:id="rId27"/>
    <p:sldId id="408" r:id="rId28"/>
    <p:sldId id="39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94" r:id="rId40"/>
    <p:sldId id="399" r:id="rId41"/>
    <p:sldId id="395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</p:sldIdLst>
  <p:sldSz cx="12192000" cy="9144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79D"/>
    <a:srgbClr val="F7ABC3"/>
    <a:srgbClr val="FFDC0D"/>
    <a:srgbClr val="ED5584"/>
    <a:srgbClr val="C9E5D5"/>
    <a:srgbClr val="BBD7EF"/>
    <a:srgbClr val="B1D2ED"/>
    <a:srgbClr val="6DBB8E"/>
    <a:srgbClr val="FFEC76"/>
    <a:srgbClr val="559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3792" autoAdjust="0"/>
  </p:normalViewPr>
  <p:slideViewPr>
    <p:cSldViewPr>
      <p:cViewPr>
        <p:scale>
          <a:sx n="40" d="100"/>
          <a:sy n="40" d="100"/>
        </p:scale>
        <p:origin x="1584" y="272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22DC4F33-4833-4D00-B323-BBB5D77DD1A2}" type="datetimeFigureOut">
              <a:rPr lang="en-US" smtClean="0"/>
              <a:pPr/>
              <a:t>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2650" cy="3519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458018"/>
            <a:ext cx="5679440" cy="4223385"/>
          </a:xfrm>
          <a:prstGeom prst="rect">
            <a:avLst/>
          </a:prstGeom>
        </p:spPr>
        <p:txBody>
          <a:bodyPr vert="horz" lIns="94192" tIns="47096" rIns="94192" bIns="470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6"/>
            <a:ext cx="3076363" cy="469265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3C09F218-E7F2-4BD6-8E01-6A652F18CA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530E0-9ACF-4EF2-AEB5-50E1C679F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96484"/>
            <a:ext cx="9144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D1957-01A5-4486-AF21-B0C7FAED4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2717"/>
            <a:ext cx="9144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DD498-A6CA-4A41-A65B-849E2E13E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3558F-B56A-41E7-8061-86F1E5117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E219E-6932-4530-B928-2CC60124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84B5D-3039-4307-90BD-FF660BDBBD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70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4B55-450B-4434-AC14-F17F8C5A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30CC2-0830-44C1-81A9-679B56F94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93945-4D3A-4360-9E97-9163D57F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B6C8E-4ECE-47E8-AA4F-C2CE7002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822C1-8040-4932-9B09-1C361DF3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A9145-9920-464D-AE2F-2F1F4651AE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8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DC7928-473A-41BF-8E6B-0E987CB0F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86834"/>
            <a:ext cx="262890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0E223-DDF7-43CC-84D8-46DC809E3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86834"/>
            <a:ext cx="773430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302FF-62ED-4593-9613-7987EF19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EDD04-7877-4494-92DA-587DC1F4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E28B5-E7A4-471D-801D-D833C103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3E06E-0BFD-4CE3-AF21-C00C549AAE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35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F75D5-E35F-43A5-90CB-1074D625E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B21F7-F824-40FF-B6D1-5DA0A52B47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39D1D-BD93-49EA-812A-EC3C6ED75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886D7-721D-4F8C-95EB-342B23AB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1FD8A-1F4F-411C-B6D7-BB6C700D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CDFF-A214-4D8A-9FDF-B244876C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24F01-D5E1-467E-AE30-4E441A69D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79652"/>
            <a:ext cx="10515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4BFE2-1B2E-4DB8-9139-EE67299A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119285"/>
            <a:ext cx="10515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DA9E0-1AB5-4B96-A768-E01A755E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57247-0306-4F69-87F0-A443DF3D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6A44-1474-4874-B7B9-8AAD68205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E1B6-75BC-4F49-84B8-72736942F3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7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15803-22F9-4C7B-A9AF-3401AFCDE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9824B-A5FE-4EFE-9459-C316D7E3AE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E372D-4B7C-433D-852A-ED8F2A681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34167"/>
            <a:ext cx="518160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1201D-966E-490C-BB39-FE37ECFEB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525CC-2FE3-4F8E-A0ED-B77051E99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F3FD9-84D5-4E20-96C5-BD3DDD6B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5B9F-E947-4595-9EA6-A6633A7EF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0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0BFB-AF28-40D4-A387-6C01DA49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6834"/>
            <a:ext cx="10515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F3B3D-1103-4A4C-8BCD-C5AB806A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241551"/>
            <a:ext cx="51577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816D4-4374-41F2-9B9C-CC0717EF4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340100"/>
            <a:ext cx="5157787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9536E-E230-42DA-B131-80F466342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41551"/>
            <a:ext cx="5183188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AE3D4E-068E-4050-812B-49FA5ED57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340100"/>
            <a:ext cx="5183188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BF8026-05E0-4FC2-8A3D-B0709CF3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B90B4-0380-4739-B8F8-C3FBDCDB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E9C1B3-4AF7-45C2-A1B7-89C1BE78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731B8-CA9C-40C3-940B-F3CB7C360F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DBFF-CBD7-4176-9DC2-E29EF538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9282CD-3DD3-4B20-A32C-64D85BEE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2B134-FB84-452D-90BB-5EB20C345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FCEC3-D621-4B80-9208-3A721881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27BED-E81D-4086-98F4-61A6B9F80A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1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9BC2E-4C51-4004-8FF9-37CB4467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067BE-3808-4C3F-9ED2-98F5ED24B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6D232-A645-49E1-95DF-684564AE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4FB50-F0A8-4322-9FCF-C3C4B4ED8C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2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2A10-030D-42F4-A9C9-2DE03D41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D9BF0-5090-49A5-8E80-F30ECFA50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F08DCA-679C-4715-B725-375B9EEF5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62AC03-79E5-4AF7-A65D-96B2B6D1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9068E-A845-4D80-BF56-54691375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1E29C-161F-40B7-B17B-2F53A855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627CA-A530-4D9F-BD92-A5E588F1F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E6F7-C6AB-4586-87EB-6BF5A4730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09600"/>
            <a:ext cx="3932237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675C3B-9F45-4A22-BD00-B1486AD6C1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16567"/>
            <a:ext cx="6172200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E82CD-7BF3-4E34-8795-CCACDD846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743200"/>
            <a:ext cx="3932237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11396-5D2E-4F5F-B83A-D3BA546A3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1083F-A6E8-4E48-8F58-842DBF6A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EB343-A493-4901-A6BF-7725B055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92FD-6D2A-4FF9-99B5-FDBFD03058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5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E4AD0-3757-435A-8C04-A4958C971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6834"/>
            <a:ext cx="10515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20C77-1D53-4E9C-9C0D-9F4535D93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34167"/>
            <a:ext cx="10515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2F452-633E-4AB5-A15C-ED8067635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08E90-619E-495C-927F-8BB462280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8475134"/>
            <a:ext cx="411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CA0C7-304C-4DCA-94BE-83812E236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8475134"/>
            <a:ext cx="274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C19A9-77CF-4C26-98F2-58EF8A8D37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8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92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9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0.svg"/><Relationship Id="rId7" Type="http://schemas.openxmlformats.org/officeDocument/2006/relationships/image" Target="../media/image3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6.svg"/><Relationship Id="rId7" Type="http://schemas.openxmlformats.org/officeDocument/2006/relationships/image" Target="../media/image3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9.svg"/><Relationship Id="rId7" Type="http://schemas.openxmlformats.org/officeDocument/2006/relationships/image" Target="../media/image3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1.svg"/><Relationship Id="rId7" Type="http://schemas.openxmlformats.org/officeDocument/2006/relationships/image" Target="../media/image3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3.svg"/><Relationship Id="rId7" Type="http://schemas.openxmlformats.org/officeDocument/2006/relationships/image" Target="../media/image3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5.svg"/><Relationship Id="rId7" Type="http://schemas.openxmlformats.org/officeDocument/2006/relationships/image" Target="../media/image32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7.svg"/><Relationship Id="rId7" Type="http://schemas.openxmlformats.org/officeDocument/2006/relationships/image" Target="../media/image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29.svg"/><Relationship Id="rId7" Type="http://schemas.openxmlformats.org/officeDocument/2006/relationships/image" Target="../media/image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1.svg"/><Relationship Id="rId7" Type="http://schemas.openxmlformats.org/officeDocument/2006/relationships/image" Target="../media/image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3.svg"/><Relationship Id="rId7" Type="http://schemas.openxmlformats.org/officeDocument/2006/relationships/image" Target="../media/image3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35.svg"/><Relationship Id="rId7" Type="http://schemas.openxmlformats.org/officeDocument/2006/relationships/image" Target="../media/image3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76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992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944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63C30-4346-42C6-B412-FF7382BD2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794" y="2390056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0381B-0A4A-47E3-85FF-40D74A355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293" y="3022885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EC49B-86FF-447D-B0CA-00A92CA9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918" y="3824035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EDAC7-5BB3-42A8-A574-FD1509C24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2" y="4910847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ABA48-40DD-49D2-9926-7E9F9136E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032" y="4752464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EB54DE-12D0-4536-9D13-4E74325F8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415" y="2169612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57A4C-59EB-4E62-A685-259554E98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948" y="7238928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1EDAA-BAF2-49C1-A5C7-3A2085240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215" y="6968247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11BAFD-BFCC-4A42-B10E-E15353EC6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2789" y="559374"/>
            <a:ext cx="167654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9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A1732-EB53-4A71-897E-4DA0176B4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844" y="2970288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129A5-3068-462E-984D-96A0F55EB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692" y="2565626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22110-A8E5-471D-916A-71519D7FF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414" y="2876947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F0FA46-3B21-42F6-A7FF-C7D68BE08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496" y="4792030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4070C-6558-446C-92D9-CAF47EE6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860" y="5242195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7074C7-E4E6-4786-B6ED-E344D20DB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522" y="4879848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3C2433-6899-4278-B73B-DCD93AD41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716" y="7175532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908367-7C00-47B4-A78B-83696E2CF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426" y="6858000"/>
            <a:ext cx="1671163" cy="1673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CB8B45-0474-489C-A3B1-C98600C76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476" y="583612"/>
            <a:ext cx="177409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41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56D74-CADE-43B4-A3AF-BDE6323EE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609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7F3D4-BBE6-4804-B73C-62AF16F8F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905" y="3956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4AFE8-3782-43C8-8324-9A943894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5659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BC823B-4459-4391-8A80-28949A057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105" y="42611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CE26AD-C0CF-47B6-B9F8-2131FFD9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6623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580D17-4448-4C5C-9A7D-4F0A5AF32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7004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EBB0D7-5842-4DB1-AAA1-34EC45704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105" y="6242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16BE52-AFEA-4A6B-9D70-CC9357A27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295" y="652117"/>
            <a:ext cx="178628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4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B045F8-00B3-45BB-9F49-A310696CA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16" y="30419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B0268-C1C5-4B9E-90E5-CF2A18965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663" y="6979588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C0449-2A57-4336-B15C-45DB8B558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379" y="4724400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71B7F-895C-460D-8164-63829AE05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631" y="3412958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CEDFA0-40FA-4F47-93C9-439EB153B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147" y="27371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1256B9-ABEE-456A-93CD-86030221D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957" y="5416296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2CE134-F953-4E58-A30D-BEBE0A19E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905" y="6611433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52F001-425C-437F-ABAA-8288B3ADF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911" y="563725"/>
            <a:ext cx="17801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2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32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693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59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0428A7-F986-4F2F-8129-1DD80794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374" y="3194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0E1D86-4201-4B7A-931D-1917F9C90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421" y="7131988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31FFEF-D018-40E2-9474-E16C7A890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37" y="4876800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CF9A5-6822-4BA4-95C5-B64A4272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389" y="3565358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C1A99-DA8A-45CD-A2F8-E6996F49E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05" y="28895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43DB7-1DD4-4BE5-BC51-73EE73D8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715" y="5568696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D6D7D-2BCB-4583-8F63-D19BBA9BA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63" y="6763833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6EFDBB-EBC4-403D-BC33-CDFEC90DA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951" y="1070094"/>
            <a:ext cx="17801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8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631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C6934-615D-4F8E-B683-71BA32735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6609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13E7F2-C4B8-460D-9EE4-304FCABBE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05" y="3956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7EBB09-07C6-4AF2-AB3C-2699270D0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45659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8771B5-2AE6-41CB-8F5E-DD6CE3EEE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905" y="42611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69BEA6-DC6E-47B2-83C5-1B09015D7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6623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A7727-070E-413E-A286-19331329A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7004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F37A2A-8A05-4B60-88AF-4083483DE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05" y="6242304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9F1BCB-5DAF-4106-BD6C-AA1EF38D1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710" y="748533"/>
            <a:ext cx="178628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1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3F8B0-B9E7-4B3F-BDB6-33FFC0074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36" y="1270683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CC299-3743-4269-99BE-9F39B77C9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12" y="6869822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DD94E9-63DD-4157-8150-BB978910D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417" y="3352430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ECC5EE-9F60-4F42-9C83-8B1B00701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521" y="5866721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736BC-7E64-4928-8730-3D8C8C68F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7657" y="3276260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799CD-CEF1-42F3-A84E-F2EC8E3F3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716" y="2721531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A83A6-531B-48DD-8336-EF7D66AE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83" y="5187326"/>
            <a:ext cx="1680295" cy="1682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2FF999-A3A9-4ACB-93D3-F76D8E1F3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4515" y="701641"/>
            <a:ext cx="1786283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74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7DAFFE-D6A0-495D-86E0-AF0D4F682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364459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6953A1-B38D-4D53-9DBE-5B80B2B72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499" y="2997288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EE5673-7C93-48C3-9C4F-134C7AF03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124" y="3798438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73D4DE-587A-4C3E-BECB-EFBAAC263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2508" y="4885250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F8513F-7044-4EC0-8273-48444709B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238" y="4726867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F1DABB-3EC3-4378-A124-9CB435E2A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621" y="2144015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B93B9A-6FD0-4916-A526-87C22ABD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154" y="7213331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D071D-14D5-46FF-B2ED-98AB57C67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421" y="6942650"/>
            <a:ext cx="1600200" cy="160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CF2165-52F4-46BE-A822-4ECA53266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322" y="609600"/>
            <a:ext cx="1688738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2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123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1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4856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58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716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0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55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18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429CCA-494F-4DDF-824A-56AE60504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794" y="649763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9055EC-49A8-4BC3-A086-498CE32A2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963" y="524072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1BF7EC-64C4-4DF4-9B82-457012BF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906" y="6235041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BA27AD-E08F-419E-83F8-2058ECCD4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074" y="481832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09653F-73A8-4956-8D48-30DA582A7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064187"/>
            <a:ext cx="1688738" cy="1688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2BA381-7312-464A-8A44-80DAFB62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071" y="1060176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9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2DEEC-8831-47A7-8312-35E6D5F90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61722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C8F311-F048-4FBD-8B7A-D47FF6A60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969" y="491528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79EF8-D7EE-4854-9692-ADE839E67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912" y="590960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F39DE2-3D0C-4F8A-956C-572DA569F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080" y="449288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5EF244-6EA8-4701-B271-0D2B3E96F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803842"/>
            <a:ext cx="1688738" cy="16887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2829D-131C-4B43-9397-0ABFB882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618" y="803842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27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51864-3F35-498C-8912-585D5E85C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3594" y="4682835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09A2CF-BA31-4325-B9BA-480443BB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5867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421CC-40F9-4689-84A6-59CA42F56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512" y="703811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3550E4-3EAC-416B-BD2E-F602C90C4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8763" y="4492739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DE4A05-878B-45A3-90A3-1FAE6F2A0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725" y="685123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850644-D876-4647-BFF6-BC07C9D5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93" y="594376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77B00D-C216-42A6-BC28-C65F051A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027" y="1008597"/>
            <a:ext cx="1688738" cy="1688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EC0D5-4545-4576-BEB7-AA15674CF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828" y="1008597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18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092102-C950-4A99-9A5F-A76AB7BC7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68" y="423615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A4E3B4-3239-402C-A676-89340BAE7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774" y="5420719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BD04D6-893F-40E6-B25B-EA56674BC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086" y="6591429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AF80BF-CE72-41C0-BF01-9270259B2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37" y="404605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B11511-C84D-40F2-A1BC-71190DCA9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299" y="6404555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E0E5E5-61EB-46AF-B638-39B69570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967" y="54970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DB923E-00A3-4B58-9C52-B590C1FC0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305" y="1020978"/>
            <a:ext cx="1688738" cy="16887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E17B37-9664-4B57-86CE-54B4E5A21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52" y="102498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2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3FA5573-836E-41FF-82B9-E81C1722B4D1}"/>
              </a:ext>
            </a:extLst>
          </p:cNvPr>
          <p:cNvGrpSpPr/>
          <p:nvPr/>
        </p:nvGrpSpPr>
        <p:grpSpPr>
          <a:xfrm>
            <a:off x="7315200" y="4305363"/>
            <a:ext cx="1584108" cy="1655379"/>
            <a:chOff x="9504111" y="1077391"/>
            <a:chExt cx="1584108" cy="16553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23E708-DCD6-4510-8EC6-51DA0B245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4111" y="1111988"/>
              <a:ext cx="1584108" cy="15861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B2E639F9-D005-46BE-9213-CACA1B739C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/>
          </p:blipFill>
          <p:spPr bwMode="auto">
            <a:xfrm>
              <a:off x="9762765" y="1077391"/>
              <a:ext cx="1066800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12B628D-2269-4A3F-BE23-3D8EDCEF7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6400" y="4258201"/>
            <a:ext cx="1688738" cy="1749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CEC322-2691-4C7A-BDC9-8E5B081E6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00" y="2362200"/>
            <a:ext cx="168264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38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A100D-BFB0-4C4F-9638-F42FF2757E9F}"/>
              </a:ext>
            </a:extLst>
          </p:cNvPr>
          <p:cNvGrpSpPr/>
          <p:nvPr/>
        </p:nvGrpSpPr>
        <p:grpSpPr>
          <a:xfrm>
            <a:off x="1054462" y="4881751"/>
            <a:ext cx="1584108" cy="1655379"/>
            <a:chOff x="9504111" y="1077391"/>
            <a:chExt cx="1584108" cy="16553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3B75264-2BAB-4E71-B8CD-80CA0136E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4111" y="1111988"/>
              <a:ext cx="1584108" cy="15861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2739311-FAE7-4F3D-88E9-10C1D15B48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/>
            <a:stretch/>
          </p:blipFill>
          <p:spPr bwMode="auto">
            <a:xfrm>
              <a:off x="9762765" y="1077391"/>
              <a:ext cx="1066800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CB9666A-9672-49EF-AA5F-F58B03A6C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662" y="4834589"/>
            <a:ext cx="1688738" cy="17497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7DB01E-A895-4D35-A7EE-18DF3ACEF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2883262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00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C8FFEA-31FF-4C57-B9C1-18EA1D6DC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3727631"/>
            <a:ext cx="1682642" cy="1688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25DB8-FDEE-42A3-90C9-1BAEA694B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1752600"/>
            <a:ext cx="1682642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78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FF577-0CC8-404E-96C7-17BE888B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752" y="33528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7F35E-D339-4381-A176-78D38F276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752" y="1295400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43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3114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1621C1-1864-4121-923A-D31517E96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299" y="701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55E00-982F-42AA-BBBD-18CAE5B26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593" y="701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BD5EC-F2D9-4477-9746-36366E3A6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853" y="701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CCD1D5-12AC-44E5-9A08-B95BC6EB1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039" y="701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231DC9-F9F4-4FD2-80B4-CDCE08C621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631" y="6934200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161976-C939-4CB9-A5F4-9715B493E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2" y="0"/>
            <a:ext cx="1214143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77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334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262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E78DC-42D7-4F18-8C06-95CD46C14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F1B1F-9421-4A66-8701-3B3EE14CD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0CB067-107C-4B01-9C2F-D562DFCC5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4BD03-4046-4AA2-B889-5A4D0C0281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5820E3-AFE3-4C72-BE8F-AEDE5971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8B7E4-8FCF-4311-A8D1-1F67D3E55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166CE7-D515-448E-B5B4-033CE9BB8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7610D-A417-4DF3-AEC0-964536AA7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5C7393-19AC-48A6-9B41-3BADFA880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64CD5D-CA4D-44F1-986B-30DF5988F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919444-0FF9-4ED0-A195-4B8A19D58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9D6956-804F-438C-A7EE-20DB86828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3D2791-3EDE-45E3-B4C8-DC32682BF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45E2B5-D01B-4CF6-92E4-61698AA6D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ED9D88-415C-4457-AB08-8BE7B40E5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9EE87E-CD5C-4152-8433-C469F98D3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E00D44-EFDB-4606-88BE-493E7DE45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482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7131D4-5976-4986-9FA8-66511A93D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9C054-EB3F-4355-A490-D6FA1B0F6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145A0-D192-4958-BA54-354F45D96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5D8F6-9E80-4970-94C5-C9A984820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6A335-E956-4D4B-8564-FD5C685AA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8DBEE7-69EA-43AC-9CA1-882ACD61D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67A238-A558-4B91-B4EC-681F1100B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99BD3C-68B6-4433-9B09-2D5651389E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9E6B1D-27CF-491A-B97B-37D890006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D05BB-57A9-482A-97A4-E46DA14A0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25CA83-CDA0-4AD7-A269-440483D59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4CFA21-772B-4C24-8369-86CA64E5E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EC2F0-E054-4EE2-9383-E5429D165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0C4F4-896E-4FA3-91B9-42FC80642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D53C58-E607-4E7F-8A0B-B4199939A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C29378-1DF4-47B7-83CA-71127E8A6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63401D-D0B3-4294-A590-CAE3450B91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5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ECD6F4-C85E-4B70-A394-8376E913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D4EACB-CFA2-4B81-8407-337BC40D6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E8EF5A-22CD-4208-A65C-4F78F3F34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25127-2C2F-4764-9D26-1DD1417E9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31A2BC-4A4A-44E2-96CA-FFAD7E5E7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4B6DC3-23ED-446C-84E4-44F8FE7D4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E0A72B-461B-4896-9722-9328E51C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5B0500-CF79-46BA-9D94-5913E701B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9A26D5-EA48-4BA2-AC1C-7827396C2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B94B8-1A4C-4390-BA7E-CB3FEAD9B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2C6E0C-1E47-486C-A594-03EF79FF8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21DA73-39A9-48B2-A7FD-19FAA7F4D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E86D96-037C-418A-B866-853DA0730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198510-DDBF-430E-8B5F-A9AEA5D75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73E1FF-E5C1-4D4D-95D8-B35CA0155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458FAF-3890-4F08-A605-C5D58BC82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A863ED-1625-4852-9656-DD69C1D152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1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C2BFB1-9849-4BFC-9F91-2E624B9FB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416CDA-4E3F-48AA-86C3-FE10EDEAE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286B54-C239-4A99-A2EA-657B14EED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1A32E-FE7F-40C0-B0E3-5D16F7150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43CBC-EFA3-4EAF-918D-79E418130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C5ED3C-1973-48DE-9CD0-A377675D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7B5526-F3E4-4F35-B114-3B8D3BA0A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F1127A-9FAD-49CB-B0BD-1AE322F8C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777E7B-8268-46E6-BB60-B63DF26CA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E7C39D-79FE-4A3A-8A34-5E1682096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71B75B-F832-4C8E-8C19-F91A48D14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0C37E2-E5F5-4900-9A74-166EC398B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66D2C5-7E06-42AE-96CD-BBDD8AB41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580038-F9C2-4801-B18F-058CDCA31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145D6A-85DE-4651-BA66-63AF8D011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FF65E7-879E-4E4E-9696-022E8381F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432367-6730-4936-B796-DFAF4C7840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429828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77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F1F531-115E-4B21-9017-CAFB258B3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1F068-9F07-43E2-8B9B-6124557F2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622B72-EDE0-4DC3-9E09-9E2B10F19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F6CCB-FBAF-4A03-B96E-C2A70B0414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E627B-DA07-40E6-AC0D-4F4CD9F6B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8A82-EF0F-4B47-851B-77650EF2B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4D6AA-0C10-4016-B793-31DC9724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085211-B4F2-490B-8D63-A0D024756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F2664-AD38-45B7-9ACA-EACDBE268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C63435-953A-48F2-8ED0-8E5AC958FB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CD854-E2F5-45EA-8DC4-102763AE0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CE7116-234A-4CFC-A47A-D3E485F8B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539520-AE8F-4EF3-92EF-24236F1D7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02C345-0CA0-4E49-BFE6-04B4E350F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2D34DF-4337-458A-A5C1-4CAA10025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EC79B6-1772-457F-87F0-85FA5550F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AC443D-1C37-48D5-A2F4-039A88E337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12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272CB-2D99-44A4-8350-3C2D183F8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75279-E498-472F-8845-F449108E1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362007-0693-4828-8F01-91BB74F21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29B929-114B-44E4-844E-1D936218B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F9037-3D55-4F24-AB60-F0BBB9145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4E47C2-0BD4-4920-B183-32E444E69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D24C1F-FD89-47F0-8179-D187EBE82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6F841-56D9-4309-B4B5-91C8651A6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7B54A9-DC5D-4C83-9DF1-EEBD482D0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66FAB-8954-4582-963E-FB9CB2045B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F00977-D32A-4527-B089-1D49F38BF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57D8D8-8FB1-4F25-8745-F6A95B21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DAFC42-F3F6-4BC0-A663-CC31A98E1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6B0E7B-48D7-4392-8F1A-BCDC08772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D41C1C-3F32-4F8B-B108-1B92387FE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B5AF87-4339-4FCC-8986-41D41C3F0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629E8E-23D0-4E79-85E0-32870FDC19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36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96E399-730D-42FE-AA0D-A8AF80CE8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31D52-5501-4B8C-86FB-E33AD3FAE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891A9-0C0C-4A4F-B2EA-BFD6F068C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EC1E3-6757-436C-8C2E-2210937E29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2990A9-718E-4DE9-9A59-D868FA17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367EA5-04C5-4B23-858D-DA855FCB2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1DD74-73BC-4AA7-B78E-E17B6ADCC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2824-6D3C-48C6-96B6-970059E6B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7FB763-E40F-4E18-BE3D-52B6D5188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14AB56-8717-4270-A8C4-8602FD10B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7F5446-5620-4D1D-944D-C1CF4CDF5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F99D2B-00FE-4D7B-935E-E9AC34378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CA1EC1-EE48-4FC3-BF4E-46150403E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7603DB-6AE6-4344-8A5E-33051F238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488664-900E-4776-B4FC-E9689A628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D229F6-704C-41C8-8B67-5CBBE9A8B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E40921-B41D-4C9A-B333-96404ED2C7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423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12E1B6-01E4-416D-805E-04FC699A12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680C3A-3A16-4EFC-AAE9-B6DF19510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DCD1EE-74FC-46B5-8CDF-F7002FF73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F1ED30-7B13-49A7-8BD9-C652B0954D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AFCAA-F01F-44E5-8926-97BFBB75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FE37AB-FCEE-48EB-A12E-CFBD1ECB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E889E8-DBCA-4778-88A6-91AE6AC2B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B028C0-0C3E-4239-9B71-ABFB334A9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674C1D-DF7A-4789-B72E-EE6B5C909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29E5E9-FC8E-4709-A877-F4D675F10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365865-1024-4CA9-AAB2-0F9681C1A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0E6F7-EC6D-47BA-84F1-4F56F3910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DDDF38-3DC9-44F0-83D7-B9277EC73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52FD15-A520-490D-9112-234FB1DD9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914500-CADF-41B6-ABB6-11F25263B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8DEE5B-6DA2-4475-A63E-44B267370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FC62E5F-3C0E-473B-B4A5-A330B0200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4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12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6C675-D158-4A01-A9E5-49B64236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96806D-F865-46B2-9C37-35ECDF68A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58E1F-BFD0-4768-AE28-411137B8F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6108E-DE0B-4072-8E75-BE5EBECB8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7B634-CD0F-4B25-945B-065250D10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E10AE3-39F3-4CE8-B377-61E72797B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83C24-8D3C-4FEC-92DE-3FC90AA6C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2AF117-4F23-4219-83D3-4BC936CE7B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FBE90D-A979-4649-8097-D678F178B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16B25C-6162-417C-8EC5-BC5EA30D0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35CD71-762F-41AF-B435-895B59930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4E47BB-F87E-48B0-88F9-9753AD020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EF387F-6C04-46E4-9FB2-5D82C6CDF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2E1831-09D4-47C2-93EA-8C23B9B90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196230-AE9E-4F5A-A19B-8E66D9B3E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3896EE-9F72-4AA5-8FD6-F49638899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B6503E-EBBB-4BF0-9822-EDAD2D39B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526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339-7845-439D-9C42-D1DDBFB9D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86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7BF26-AA64-45E0-B7AB-67D82C02F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55388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6C0474-257B-4BE8-9647-A68CAE9F3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290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96DF3F-1494-4499-A746-D9D541EFE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9708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0D18-9991-4CB2-87B1-04926E778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24C043-3C5E-4569-B91B-AADFC2C73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87AA7-D815-4027-B792-6D9F24482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4" y="90938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7B3ED-0B41-45E3-AB5E-DEA99663F9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232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CAE552-4908-4338-A6A9-00BDDC806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275616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C11210-FB24-4C25-9063-72B5801A9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32" y="2397243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6847D6-43DE-4D50-932B-DCED8C3FC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16" y="4033874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3DAD598-E726-4DE5-9F14-04816F76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02" y="4251770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E655A4-467D-43D6-8810-18B67ED14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56912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32E23C-21D8-4629-95A3-8D195A9D0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58436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6D29C2-450A-4F30-B207-64590FD32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5996042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2F50A8-6C95-439A-A5F7-ED3E8B860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804" y="4485708"/>
            <a:ext cx="1584108" cy="1586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FA4206-9F29-49C4-8A36-B66A10BE2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796" y="7390249"/>
            <a:ext cx="168873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0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157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15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635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F487021-3AF8-4CAB-ABD4-553949CDA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711" y="5931235"/>
            <a:ext cx="1993565" cy="1993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38E4C1-D57B-47DC-AB2C-B98212463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19" y="5931235"/>
            <a:ext cx="1993565" cy="1993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1C926FD-E4E2-4510-8B1F-41BC74B9D6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7711" y="3516055"/>
            <a:ext cx="1993565" cy="19935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B5DEEF-03F3-4701-ADE4-261E8450F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119" y="3497470"/>
            <a:ext cx="1993565" cy="19935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510BC6-772A-4AF8-9A98-B79FDC6CA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8527" y="3497470"/>
            <a:ext cx="1993565" cy="19935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C779342-4057-4E9A-B6EB-E0BE85BC4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9289" y="1060656"/>
            <a:ext cx="1993565" cy="1993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93C2D30-255D-4B34-BE0E-1FC2C6FCE4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5817" y="1063705"/>
            <a:ext cx="1993565" cy="1993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206AB9-F8CB-480B-9A05-211C0DF551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00" y="1057609"/>
            <a:ext cx="1987468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60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26939</TotalTime>
  <Words>0</Words>
  <Application>Microsoft Office PowerPoint</Application>
  <PresentationFormat>Custom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Owner</cp:lastModifiedBy>
  <cp:revision>223</cp:revision>
  <cp:lastPrinted>2020-12-12T18:19:08Z</cp:lastPrinted>
  <dcterms:created xsi:type="dcterms:W3CDTF">1601-01-01T00:00:00Z</dcterms:created>
  <dcterms:modified xsi:type="dcterms:W3CDTF">2021-01-05T00:16:54Z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