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25" r:id="rId3"/>
    <p:sldId id="321" r:id="rId4"/>
    <p:sldId id="323" r:id="rId5"/>
    <p:sldId id="324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B30"/>
    <a:srgbClr val="E6E6E6"/>
    <a:srgbClr val="0066CC"/>
    <a:srgbClr val="DD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138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B258-70CC-4149-85E3-F25ECF53AD80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2D75-ABF2-4F33-9A0E-78AD2AE7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46C4-BFCC-4A28-BA88-D87FB5811EA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t.ly/2XxD9R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5981425-B552-44CB-BCE0-E4FF24288BAE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AB599B-5D89-4137-A5A1-8A9CD625625A}"/>
                </a:ext>
              </a:extLst>
            </p:cNvPr>
            <p:cNvSpPr/>
            <p:nvPr/>
          </p:nvSpPr>
          <p:spPr>
            <a:xfrm>
              <a:off x="0" y="15061"/>
              <a:ext cx="9144000" cy="684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A0682-8783-4B28-BAA6-61985FB5F66E}"/>
                </a:ext>
              </a:extLst>
            </p:cNvPr>
            <p:cNvSpPr txBox="1"/>
            <p:nvPr/>
          </p:nvSpPr>
          <p:spPr>
            <a:xfrm>
              <a:off x="7985027" y="6657313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©2020 Joel Shaul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617D58-13EA-4F80-9391-B14B3A9EA999}"/>
              </a:ext>
            </a:extLst>
          </p:cNvPr>
          <p:cNvGrpSpPr/>
          <p:nvPr/>
        </p:nvGrpSpPr>
        <p:grpSpPr>
          <a:xfrm>
            <a:off x="457200" y="155912"/>
            <a:ext cx="8229600" cy="6467289"/>
            <a:chOff x="457200" y="155912"/>
            <a:chExt cx="8229600" cy="64672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80DE49-6232-4F09-8C5E-BB3385BCA912}"/>
                </a:ext>
              </a:extLst>
            </p:cNvPr>
            <p:cNvGrpSpPr/>
            <p:nvPr/>
          </p:nvGrpSpPr>
          <p:grpSpPr>
            <a:xfrm>
              <a:off x="685800" y="1143000"/>
              <a:ext cx="7772400" cy="5480201"/>
              <a:chOff x="457200" y="1143000"/>
              <a:chExt cx="7772400" cy="548020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9F993B4-AA59-490C-A752-EFD54BE85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1143000"/>
                <a:ext cx="7772400" cy="5480201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8869BF-C4B5-4415-A72B-68E4BDDA93FF}"/>
                  </a:ext>
                </a:extLst>
              </p:cNvPr>
              <p:cNvSpPr/>
              <p:nvPr/>
            </p:nvSpPr>
            <p:spPr>
              <a:xfrm>
                <a:off x="707066" y="1447800"/>
                <a:ext cx="7293934" cy="403860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C1C31E-F1E5-499F-A216-DD7E301A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456660"/>
              <a:ext cx="5407256" cy="40922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BD9CA4-13AF-460B-9F97-336B7756A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09" r="1853"/>
            <a:stretch/>
          </p:blipFill>
          <p:spPr>
            <a:xfrm>
              <a:off x="3432073" y="1874958"/>
              <a:ext cx="881257" cy="57691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22D35C5-7AB3-4A7A-992A-24C9449D8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0850" t="34459" r="21082" b="33735"/>
            <a:stretch/>
          </p:blipFill>
          <p:spPr>
            <a:xfrm>
              <a:off x="1905000" y="1608257"/>
              <a:ext cx="1524000" cy="834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439747-669E-4FE5-AC41-82E1BF4F0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80" t="8656" r="7475"/>
            <a:stretch/>
          </p:blipFill>
          <p:spPr>
            <a:xfrm>
              <a:off x="2032650" y="3716042"/>
              <a:ext cx="1147517" cy="756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1B638D-C7CB-4C0B-BEFE-7FEEA5A8C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2" r="1"/>
            <a:stretch/>
          </p:blipFill>
          <p:spPr>
            <a:xfrm>
              <a:off x="4637123" y="3574422"/>
              <a:ext cx="1307445" cy="9213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E2519F-2A35-41C8-88C5-CB302FD03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90" b="3576"/>
            <a:stretch/>
          </p:blipFill>
          <p:spPr>
            <a:xfrm>
              <a:off x="3148106" y="3869433"/>
              <a:ext cx="1471296" cy="6204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084473-4E4A-4150-9D48-99DD0588E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137" b="3105"/>
            <a:stretch/>
          </p:blipFill>
          <p:spPr>
            <a:xfrm>
              <a:off x="4608628" y="2819802"/>
              <a:ext cx="1510621" cy="5800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431D30-7701-402C-9C0F-1AA0A14AC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4777"/>
            <a:stretch/>
          </p:blipFill>
          <p:spPr>
            <a:xfrm>
              <a:off x="5775354" y="1624443"/>
              <a:ext cx="1387446" cy="82742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4D85282-545D-4A4A-89F3-808D8CE39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590" b="3576"/>
            <a:stretch/>
          </p:blipFill>
          <p:spPr>
            <a:xfrm>
              <a:off x="4313330" y="1849233"/>
              <a:ext cx="1471296" cy="6204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8A5CDB-F4EA-42F1-B434-FE753E0FF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2747" b="1586"/>
            <a:stretch/>
          </p:blipFill>
          <p:spPr>
            <a:xfrm>
              <a:off x="1887279" y="2660713"/>
              <a:ext cx="1463688" cy="80738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217DA5-C4AB-4471-9CA7-F5316F9A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9227153">
              <a:off x="3389130" y="2827845"/>
              <a:ext cx="1305754" cy="56396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DD9437-3DF7-4B53-9FB0-275D9008E91C}"/>
                </a:ext>
              </a:extLst>
            </p:cNvPr>
            <p:cNvSpPr txBox="1"/>
            <p:nvPr/>
          </p:nvSpPr>
          <p:spPr>
            <a:xfrm>
              <a:off x="457200" y="155912"/>
              <a:ext cx="8229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Train Conversation Teletherapy Activity </a:t>
              </a:r>
            </a:p>
            <a:p>
              <a:pPr algn="ctr"/>
              <a:r>
                <a:rPr lang="en-US" sz="2200" i="1" dirty="0">
                  <a:latin typeface="+mj-lt"/>
                  <a:ea typeface="Cambria" panose="02040503050406030204" pitchFamily="18" charset="0"/>
                </a:rPr>
                <a:t>with moveable train pieces, in PowerPoint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109B6BE-2993-4119-A281-7B865042A6ED}"/>
              </a:ext>
            </a:extLst>
          </p:cNvPr>
          <p:cNvSpPr txBox="1"/>
          <p:nvPr/>
        </p:nvSpPr>
        <p:spPr>
          <a:xfrm>
            <a:off x="5562600" y="5997084"/>
            <a:ext cx="4419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Joel Shaul</a:t>
            </a:r>
          </a:p>
        </p:txBody>
      </p:sp>
    </p:spTree>
    <p:extLst>
      <p:ext uri="{BB962C8B-B14F-4D97-AF65-F5344CB8AC3E}">
        <p14:creationId xmlns:p14="http://schemas.microsoft.com/office/powerpoint/2010/main" val="27490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0A7C4-F68A-4171-A11C-FE320C26F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D2AF8-D138-48E5-9F04-2AC5762D5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D96EF2-B906-4A3C-912F-4C10FCB57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EFD98-B6A2-416D-921F-6C1EA81E1B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B6FDA-11F0-4587-BFE6-B236EF18C4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4233D-AACD-4188-A759-2EEECF9EDA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943A19-0431-4192-8E19-95B9BDC44A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9E499-F616-4A77-8AD5-BA7520762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33C1EA-8083-45C2-B09A-70033985D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DF98C-B6FC-46F4-9ED1-7B0ED06493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CF4E0-7058-4381-8FCE-76159D18B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964D19-1FE1-4682-AA0A-A80A991DEA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73B5BE-7EF2-49AC-82AD-A40710718E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9BB9E-B219-4B5A-BC57-89FA8973B0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4FFFE-EFB4-4F4F-81CC-2017724020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355162-8BEA-40D1-80D1-259D1C7B8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7BE1F7-6CE8-4E0C-8B24-0B35D4B5D2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921248-D1ED-434A-92EE-3719468956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DD840-65B3-4E8C-91B4-0D7FC6204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E3F628-11FB-40B4-A816-DB3864297D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A9321F-1520-4FF5-9C84-2133234982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5C470F-EC2A-4E5B-BD39-972D548324B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8FEE85-47D9-469B-BD54-0504BE6A3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19A381-59E4-4064-82D9-986AEF8D96D2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96562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F7DE94-2FD1-47A8-BC98-AA1E5F02A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20B42-C5D7-437B-829C-CD9F2EE6B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12F51-083C-4BE5-AE83-289AC3257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A5F1B-0076-4C34-84E0-6554C33BF3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78DA7-5426-48C2-B797-ED60532AEF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902D-1778-419C-884D-47C6F2BEB1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BF01AC6-E3F6-4BD5-90E9-63D5DDAD51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171A1-2576-4C39-AE5D-908E0C98F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B3A7D-602A-485B-9706-B0D0476A9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E8545-2F57-42AF-A0C6-E7FBF33B87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9C70A-E164-402E-9074-F0279F58C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F6D5F-19A9-44AE-A65B-637661E860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9587BD-429C-45DF-A7EB-71212E8858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241CE9-3C54-4BD2-B5D8-645CD0522B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40D6D-B750-43E7-907F-24D4E6A93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1DF4AF-F96E-4947-8DDE-D9DB6EE07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C5702C-8B37-40C9-B3F3-92FA360B62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EEDAA6-27FC-4F93-A6E9-8BB3969518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E86B15-79B9-4382-82DD-6B9540982F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CC119F-3C7D-4087-95A3-A0811FFF0F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97477F-3DD4-42A1-9699-65E4747794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A6703D-9D98-4EAC-96E4-8E9F9375BB1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BC0F3C-3750-467A-8816-16AEBCF1C4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4CDFFE-747C-4E7B-B6EA-F8FAF160C363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157953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CE79B-889F-42EE-B23D-D5893EAA2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80C6F-6008-49CF-9520-AC7462587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D92FA-DFA8-47C7-8146-67100EC58A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A7E3D-2E66-4422-ABF8-1B2375FB70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6F8C8-10B6-4E6E-B0EA-B82B7DC17B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374A3-E3AA-4F94-9F13-A1DFC4DF8B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B71AEC-F8A9-4C47-9B06-A95517B099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58817-705D-4CF4-99BF-956E737ED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179F0-8EE1-4FF2-B284-E0231B2D4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DE772-41D9-4070-ACDF-0E2C64835C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45B96-A893-4EFA-8CC9-B43C97FF27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E28F9-A6EB-4A3A-AECF-CDFC38EF00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459F35-A8D8-459B-9C9E-62781CD8C7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CFEAF6-CA75-4A82-8D7F-066CB3F382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AD1E6A-2AFC-47CE-A480-2A4C8CC313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13697C-BEFD-46EB-87ED-FA8F13340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2920D-9F70-4796-AE23-D095395E8F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F8B170-1B1B-43E8-B50B-207F0C8990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C74587-DB10-40BE-AF4C-C51F07A454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9DE507-09B9-4BA4-9F7C-8A62914DE77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78BBB8-E41A-488B-903B-84877D3AA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C11ACB-4A8C-45CD-89AE-1C3C014288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6465E6-3BFD-4F3F-992B-997F69F2BC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0B713F-ABD5-449F-B1AD-AF92F466B5D5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9767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8DCE6-1220-42A5-BA3A-7AF693FE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ED56E-E7A9-462F-B7A5-22C4653EE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2688AA-CA06-41F4-A0DF-106B2905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B7E04-B1A1-4782-A81C-BDBF6A9ADC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996F7-E670-4887-B677-5B02939E73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FFB1-282A-48B4-B037-98B24FC214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E6C3CA-A54F-4AC3-94DF-F5E9ABA73A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1B32B-9A4B-4A19-BB8E-36A6FC005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6AFFE-5E25-45D0-958E-C7856F143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B8A8B-68FD-4CA8-8C7A-ED4684324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9B35E-2779-4FCB-8A39-AB2C035F5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729885-C293-4560-BB5F-847438F9C4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AE9D6-85B0-4BAE-B420-26DE9F38C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87C24E-4994-4C8F-B55A-BDE16991F9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A2E5A3-0A0A-41A9-B226-5134466CE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9B4A8-B4E3-4A9F-9BD0-787A1AFA3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393973-4EE4-48DF-A3B7-8AD37C141C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5DE89-05B2-40A5-9D28-3B6BBA6FD3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B4B42-7955-4B98-920B-E0EC0AB6C8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3BA3E3-9F2E-4861-8C63-FF7CC951F88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C44BD9-0418-4C02-9CA3-7A9610F4CC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68D50C-312E-489E-9469-CE0562F511D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2A06EA-D8D0-4183-B75E-D98CAE1D85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680216-AD65-4C8D-B922-6FB324CD8FF7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153010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108B8-189B-4351-824F-780425FD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95E5C-15A9-43E3-AB33-F5893E9F8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B71ED0-88CE-44D6-8DB0-C18F63ECE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811CB-3E57-401B-8C8B-66D6AD1F44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A77EB-FE72-4383-B3CB-00E754165B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C4F86-B181-45C3-AF43-61A37735B0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AFA2D9D-63B8-4149-8624-06BE1A5630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F16D3-2EED-440B-A8F8-5BC94BCCD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51CFD-A62F-464A-85E8-34A0D878C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B61395-83D5-4BE7-A44D-A480C3531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75017-92D1-42C0-9915-310697385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F8D32-1937-4209-B478-BB87D5DF71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5BA5E-D260-4838-9282-A06E0EF65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6B060-3A46-44ED-A9C2-8B5EDCA6AC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53A881-D528-4485-BC88-667FDDD19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97A9EB-46B1-4BD4-B54D-4AED3F834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97E0FB-8B89-4248-A80E-A0455338BD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8D97B1-6EC0-4E12-8307-D4A6EEAD68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31EF60-32A5-4F00-850B-BD103A92DE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540155-E589-47C7-AA30-140D83EC76B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5D5CFC-EBE2-4AC4-B0A8-DBB447C5F4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D10B77-EC27-4D7E-85C0-E674AAB3C48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65CD0-8BAF-4E36-A9A4-155CC86715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F59C84-58B5-4597-BC2C-C56442AEF5D4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49251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D82C9-56CC-4552-BFDC-3133B1EB1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8F7CCF-135E-4294-AB2D-018831D3E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5BAA88-31BE-465E-8AC4-FA9F2A298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2A08A-965B-4141-A798-55EB3A673E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81A0E-91A1-4229-B071-153BC9BE26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3F4A4-F9C8-4D3A-B8D7-44721E855A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028925A-43EC-4A4D-B18A-75D2E561D6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13191E-1024-44C5-993F-69724C143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CE3D2-2AE2-4218-BFF4-E571EF59D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C5238-7FA5-4406-B93C-3A79608749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B3BDF0-243F-4D08-85E4-119339FB8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952EA-4D72-4C57-BA8C-844B6413D6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382049-CF38-4FCC-A124-2F0DDA3E51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28218-C5C3-4625-8819-B1211F196C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B849C-8197-4AA4-9581-AF2F0225BB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72A2C6-94EC-470B-825A-B098ABB53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C390F3-1E89-49C4-B251-C5D9804469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01AA0E-A6D6-41FC-AEEB-E79CCA2B3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717458-BBF1-43DB-B34B-2A0668525B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A45D57-77C6-4E4B-97B7-C493476E26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2A6BA7-7D37-409F-8EB1-DAF3F0999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02534F-5C89-4ECA-89DB-4F996E144AC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9A637E-7ED1-43E8-A8B3-0008279774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4B23E8-CFA7-42F4-AB4B-9205226AC55D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65402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C5BF6D-2562-432F-B1FF-649B8839A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F7451-9500-4BAE-AF30-A9088F21C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25D3A-DF51-463B-916D-DBDD250D04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E6BDBB-F635-47D8-B6F2-A82AB441E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94D1B-0ECC-44AF-8EF5-2038575AAB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F70BB-B27B-44FC-A46D-AFCE1D3E7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D2F8BD-51A4-4AE3-A4DB-0CBD390DC5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058B94-6ABB-4773-81CA-C3AEB9532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391CF1-362B-47CD-B4DA-A15EFE283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F674D4-A172-4318-9954-A69E084D7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768E04-08C9-4DB1-A30B-6F6362BB5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777312-095C-40CF-BFE7-E9D37CC239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81660A-2E14-47A1-9F85-D5F74E0056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3A9F37-8266-4A6A-BC0E-E4374FB011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75A321-2D10-4266-A302-A7754C3B0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EF4740-CD95-401E-981D-7D9B4C339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438FA7-1C1F-4597-A4E0-F98497F1FE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942F3B-749E-49D4-9B57-44E85DE8CC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6D760A-2D82-4EF3-89C9-C9B47B112A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5A64FD-7FDA-4425-99C0-59ADF07BD6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E1365F-FE1A-48F6-8534-902213D48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098724-95AB-4EB3-B94F-BBCC914AC6C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1D9243-4813-4CD4-81BC-1DBDEFDB2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753238A-34B3-4B1C-94CF-B2C0B4FF0A0D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65419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F4654-BA7B-407D-A8C3-CF76037973B6}"/>
              </a:ext>
            </a:extLst>
          </p:cNvPr>
          <p:cNvGrpSpPr/>
          <p:nvPr/>
        </p:nvGrpSpPr>
        <p:grpSpPr>
          <a:xfrm>
            <a:off x="0" y="0"/>
            <a:ext cx="9171570" cy="7118330"/>
            <a:chOff x="0" y="0"/>
            <a:chExt cx="9171570" cy="7118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28F9544-074F-494B-A105-DC36897C654C}"/>
                </a:ext>
              </a:extLst>
            </p:cNvPr>
            <p:cNvGrpSpPr/>
            <p:nvPr/>
          </p:nvGrpSpPr>
          <p:grpSpPr>
            <a:xfrm>
              <a:off x="0" y="15061"/>
              <a:ext cx="9171570" cy="6903862"/>
              <a:chOff x="0" y="15061"/>
              <a:chExt cx="9171570" cy="6903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1A6F57-FC22-47FA-8A25-EE1BAFC89E02}"/>
                  </a:ext>
                </a:extLst>
              </p:cNvPr>
              <p:cNvSpPr/>
              <p:nvPr/>
            </p:nvSpPr>
            <p:spPr>
              <a:xfrm>
                <a:off x="0" y="15061"/>
                <a:ext cx="9144000" cy="6842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sav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AD4EF5-693C-4D72-9670-4A3CE7757BC7}"/>
                  </a:ext>
                </a:extLst>
              </p:cNvPr>
              <p:cNvSpPr txBox="1"/>
              <p:nvPr/>
            </p:nvSpPr>
            <p:spPr>
              <a:xfrm>
                <a:off x="7985027" y="6657313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©2020 Joel Shaul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828C82-7D68-4D0E-BFA2-1DCF0F88060C}"/>
                </a:ext>
              </a:extLst>
            </p:cNvPr>
            <p:cNvSpPr txBox="1"/>
            <p:nvPr/>
          </p:nvSpPr>
          <p:spPr>
            <a:xfrm>
              <a:off x="457200" y="0"/>
              <a:ext cx="8229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Notes to the adult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8A3497-EEDF-4BD7-8F4F-EBCBC61B82FC}"/>
                </a:ext>
              </a:extLst>
            </p:cNvPr>
            <p:cNvSpPr txBox="1"/>
            <p:nvPr/>
          </p:nvSpPr>
          <p:spPr>
            <a:xfrm>
              <a:off x="434163" y="685800"/>
              <a:ext cx="8229600" cy="643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This Train Conversation Activity employs simple concepts from my book The </a:t>
              </a:r>
              <a:r>
                <a:rPr lang="en-US" sz="1600" i="1" dirty="0">
                  <a:latin typeface="+mj-lt"/>
                  <a:ea typeface="Cambria" panose="02040503050406030204" pitchFamily="18" charset="0"/>
                </a:rPr>
                <a:t>Conversation Train 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(Jessica Kingsley Publishers, 2014). The activity I provide here may be used as an extension exercise for my book.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I have prepared this download in PowerPoint so that you can easily and quickly move the various train pictures across the screen. You do this in real time, while your student/client is having a role play conversation. I have tested it many times and it works well. I created it to use in teletherapy but it will work equally well in office or classroom. 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To enable the pieces to be moved around from the margins of the screen to the main part of the screen, leave the PowerPoint in 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                                          “Normal Mode”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                                          NOT “Slide Show Mode.”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An additional suggestion is that you provide a list of conversation topics or a set of conversation topic pictures. For example, download these free Green Zone Cards: </a:t>
              </a:r>
              <a:r>
                <a:rPr lang="en-US" sz="1600" dirty="0">
                  <a:solidFill>
                    <a:srgbClr val="C00000"/>
                  </a:solidFill>
                  <a:hlinkClick r:id="rId2"/>
                </a:rPr>
                <a:t>https://bit.ly/2XxD9Rw</a:t>
              </a:r>
              <a:r>
                <a:rPr lang="en-US" sz="1600" dirty="0">
                  <a:solidFill>
                    <a:srgbClr val="C00000"/>
                  </a:solidFill>
                </a:rPr>
                <a:t> .</a:t>
              </a:r>
            </a:p>
            <a:p>
              <a:endParaRPr lang="en-US" sz="16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I hope that this train activity is really fun and helpful for the children you work with.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The next slide is a tutorial to go over with children, if you don’t already have my book.</a:t>
              </a:r>
            </a:p>
            <a:p>
              <a:endParaRPr lang="en-US" sz="1100" dirty="0">
                <a:latin typeface="+mj-lt"/>
                <a:ea typeface="Cambria" panose="02040503050406030204" pitchFamily="18" charset="0"/>
              </a:endParaRPr>
            </a:p>
            <a:p>
              <a:pPr algn="ctr"/>
              <a:r>
                <a:rPr lang="en-US" sz="3300" dirty="0">
                  <a:solidFill>
                    <a:srgbClr val="C00000"/>
                  </a:solidFill>
                  <a:latin typeface="+mj-lt"/>
                  <a:ea typeface="Cambria" panose="02040503050406030204" pitchFamily="18" charset="0"/>
                </a:rPr>
                <a:t>Joel Shaul</a:t>
              </a:r>
            </a:p>
            <a:p>
              <a:endParaRPr lang="en-US" sz="1600" dirty="0">
                <a:latin typeface="+mj-lt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39D270-7260-488F-9AC1-14DA73A0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407871"/>
              <a:ext cx="914400" cy="4959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7B0A89-1DC3-442E-B7FD-1D70A8BE4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963" y="3989453"/>
              <a:ext cx="751367" cy="52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16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902B451-6088-4FC8-AB19-4537E2A667C6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9A4987-0379-442F-A612-30EC1C21DC3D}"/>
                </a:ext>
              </a:extLst>
            </p:cNvPr>
            <p:cNvGrpSpPr/>
            <p:nvPr/>
          </p:nvGrpSpPr>
          <p:grpSpPr>
            <a:xfrm>
              <a:off x="0" y="15061"/>
              <a:ext cx="9171570" cy="6903862"/>
              <a:chOff x="0" y="15061"/>
              <a:chExt cx="9171570" cy="6903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C271D8-A0CE-47B2-BA67-C3C5746637ED}"/>
                  </a:ext>
                </a:extLst>
              </p:cNvPr>
              <p:cNvSpPr/>
              <p:nvPr/>
            </p:nvSpPr>
            <p:spPr>
              <a:xfrm>
                <a:off x="0" y="15061"/>
                <a:ext cx="9144000" cy="6842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sav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A3927F-D7D2-4B47-8C6D-72738CC457D7}"/>
                  </a:ext>
                </a:extLst>
              </p:cNvPr>
              <p:cNvSpPr txBox="1"/>
              <p:nvPr/>
            </p:nvSpPr>
            <p:spPr>
              <a:xfrm>
                <a:off x="7985027" y="6657313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©2020 Joel Shaul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EC68945-9BE7-4E03-B399-F5EADADF4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27153">
              <a:off x="3583707" y="5457756"/>
              <a:ext cx="1671787" cy="7220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1DE2F-99A5-40FA-A727-83C4FDD111F9}"/>
                </a:ext>
              </a:extLst>
            </p:cNvPr>
            <p:cNvSpPr txBox="1"/>
            <p:nvPr/>
          </p:nvSpPr>
          <p:spPr>
            <a:xfrm>
              <a:off x="457200" y="76200"/>
              <a:ext cx="8229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latin typeface="+mj-lt"/>
                  <a:ea typeface="Cambria" panose="02040503050406030204" pitchFamily="18" charset="0"/>
                </a:rPr>
                <a:t>The different parts of a train are like the different parts of a conversation.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8DC05C-D19F-453A-A29E-ABCD168C95F6}"/>
                </a:ext>
              </a:extLst>
            </p:cNvPr>
            <p:cNvSpPr txBox="1"/>
            <p:nvPr/>
          </p:nvSpPr>
          <p:spPr>
            <a:xfrm>
              <a:off x="283464" y="1447800"/>
              <a:ext cx="24597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The Engine. 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Usually, you need to greet someone (hi or hello) before you start talking.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81ACFF-D213-435D-ACDE-5A54A4ED9177}"/>
                </a:ext>
              </a:extLst>
            </p:cNvPr>
            <p:cNvSpPr txBox="1"/>
            <p:nvPr/>
          </p:nvSpPr>
          <p:spPr>
            <a:xfrm>
              <a:off x="3189732" y="1447800"/>
              <a:ext cx="24597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The Coal Tender.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Usually, you ask people how they are doing (how are you, how’s it going).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B30C87-D509-4DC3-9016-FF1C89B20AD4}"/>
                </a:ext>
              </a:extLst>
            </p:cNvPr>
            <p:cNvSpPr txBox="1"/>
            <p:nvPr/>
          </p:nvSpPr>
          <p:spPr>
            <a:xfrm>
              <a:off x="6074664" y="1447800"/>
              <a:ext cx="29062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Train Cars.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Each one of these means talking back and forth for one turn on a topic that you both like.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216447-6876-413D-9532-773788766DD4}"/>
                </a:ext>
              </a:extLst>
            </p:cNvPr>
            <p:cNvSpPr txBox="1"/>
            <p:nvPr/>
          </p:nvSpPr>
          <p:spPr>
            <a:xfrm>
              <a:off x="234244" y="4050923"/>
              <a:ext cx="24597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The Switch Track.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You can switch to a new topic if both people want that new topic.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2BF7F-29C0-4A0B-8D43-505CDE0B34F7}"/>
                </a:ext>
              </a:extLst>
            </p:cNvPr>
            <p:cNvSpPr txBox="1"/>
            <p:nvPr/>
          </p:nvSpPr>
          <p:spPr>
            <a:xfrm>
              <a:off x="3140512" y="4038731"/>
              <a:ext cx="29036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Off Track!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When you start a new topic that is confusing or not interesting for the other person.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5B91FC-C41C-4F37-A34E-BAFFEAE82617}"/>
                </a:ext>
              </a:extLst>
            </p:cNvPr>
            <p:cNvSpPr txBox="1"/>
            <p:nvPr/>
          </p:nvSpPr>
          <p:spPr>
            <a:xfrm>
              <a:off x="6034588" y="4050923"/>
              <a:ext cx="30601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+mj-lt"/>
                  <a:ea typeface="Cambria" panose="02040503050406030204" pitchFamily="18" charset="0"/>
                </a:rPr>
                <a:t>Caboose.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End the conversation. Explain why you are stopping. Use words like “goodbye” or “see you later.”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3B31C2-7BAB-4C19-BC8B-77C37C7DE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9" r="1853"/>
            <a:stretch/>
          </p:blipFill>
          <p:spPr>
            <a:xfrm>
              <a:off x="3790012" y="2950539"/>
              <a:ext cx="1131151" cy="7405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077A8B-0293-4A99-A91C-6DCB7FC83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2" r="1"/>
            <a:stretch/>
          </p:blipFill>
          <p:spPr>
            <a:xfrm>
              <a:off x="6439313" y="5275835"/>
              <a:ext cx="1659603" cy="116955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DDA2951-C014-40C2-A8FB-46E33841B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0850" t="34459" r="21082" b="33735"/>
            <a:stretch/>
          </p:blipFill>
          <p:spPr>
            <a:xfrm>
              <a:off x="457200" y="2676365"/>
              <a:ext cx="1928494" cy="105631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A442743-95D1-4C2B-BA2A-C5BE54142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0" b="3576"/>
            <a:stretch/>
          </p:blipFill>
          <p:spPr>
            <a:xfrm>
              <a:off x="6520817" y="2989475"/>
              <a:ext cx="1755893" cy="74050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0CB16B-E219-4AE2-9E8C-014116074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80" t="8656" r="7475"/>
            <a:stretch/>
          </p:blipFill>
          <p:spPr>
            <a:xfrm>
              <a:off x="469003" y="5182987"/>
              <a:ext cx="1662253" cy="10962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3BB643-04CE-4F43-A738-2B9453537D74}"/>
                </a:ext>
              </a:extLst>
            </p:cNvPr>
            <p:cNvSpPr txBox="1"/>
            <p:nvPr/>
          </p:nvSpPr>
          <p:spPr>
            <a:xfrm>
              <a:off x="7985027" y="6657313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©2020 Joel Shaul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68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0C18E-9E94-403F-8FBE-51330BB3C614}"/>
              </a:ext>
            </a:extLst>
          </p:cNvPr>
          <p:cNvGrpSpPr/>
          <p:nvPr/>
        </p:nvGrpSpPr>
        <p:grpSpPr>
          <a:xfrm>
            <a:off x="0" y="15061"/>
            <a:ext cx="9171570" cy="6903862"/>
            <a:chOff x="0" y="15061"/>
            <a:chExt cx="9171570" cy="69038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0326C76-3D98-491A-9DDF-300BB32346EE}"/>
                </a:ext>
              </a:extLst>
            </p:cNvPr>
            <p:cNvGrpSpPr/>
            <p:nvPr/>
          </p:nvGrpSpPr>
          <p:grpSpPr>
            <a:xfrm>
              <a:off x="0" y="15061"/>
              <a:ext cx="9171570" cy="6903862"/>
              <a:chOff x="0" y="15061"/>
              <a:chExt cx="9171570" cy="69038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C21CE6-5B33-4F51-8FB3-DB294ECDDD25}"/>
                  </a:ext>
                </a:extLst>
              </p:cNvPr>
              <p:cNvSpPr/>
              <p:nvPr/>
            </p:nvSpPr>
            <p:spPr>
              <a:xfrm>
                <a:off x="0" y="15061"/>
                <a:ext cx="9144000" cy="6842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sav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B3E9F4-8F28-43F4-9341-D05285E658AC}"/>
                  </a:ext>
                </a:extLst>
              </p:cNvPr>
              <p:cNvSpPr txBox="1"/>
              <p:nvPr/>
            </p:nvSpPr>
            <p:spPr>
              <a:xfrm>
                <a:off x="7985027" y="6657313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75000"/>
                      </a:schemeClr>
                    </a:solidFill>
                  </a:rPr>
                  <a:t>©2020 Joel Shaul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1DE2F-99A5-40FA-A727-83C4FDD111F9}"/>
                </a:ext>
              </a:extLst>
            </p:cNvPr>
            <p:cNvSpPr txBox="1"/>
            <p:nvPr/>
          </p:nvSpPr>
          <p:spPr>
            <a:xfrm>
              <a:off x="457200" y="76200"/>
              <a:ext cx="8229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latin typeface="+mj-lt"/>
                  <a:ea typeface="Cambria" panose="02040503050406030204" pitchFamily="18" charset="0"/>
                </a:rPr>
                <a:t>Make some great conversations </a:t>
              </a:r>
            </a:p>
            <a:p>
              <a:pPr algn="ctr"/>
              <a:r>
                <a:rPr lang="en-US" sz="3300" dirty="0">
                  <a:latin typeface="+mj-lt"/>
                  <a:ea typeface="Cambria" panose="02040503050406030204" pitchFamily="18" charset="0"/>
                </a:rPr>
                <a:t>that stay on track!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92CC69-581A-4A82-91F6-16F47C570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0" b="3576"/>
            <a:stretch/>
          </p:blipFill>
          <p:spPr>
            <a:xfrm>
              <a:off x="6186436" y="3021308"/>
              <a:ext cx="1928494" cy="813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67AF18-A60D-4574-91D6-35B358190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37" b="3105"/>
            <a:stretch/>
          </p:blipFill>
          <p:spPr>
            <a:xfrm>
              <a:off x="2287515" y="3067449"/>
              <a:ext cx="1980040" cy="76029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004EBB-223B-4FF6-9F6F-B45B90598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777"/>
            <a:stretch/>
          </p:blipFill>
          <p:spPr>
            <a:xfrm>
              <a:off x="468927" y="2743200"/>
              <a:ext cx="1818588" cy="108454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050C8D-AB0B-45FE-A7DA-DA8C93732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47" b="1586"/>
            <a:stretch/>
          </p:blipFill>
          <p:spPr>
            <a:xfrm>
              <a:off x="4267914" y="2763957"/>
              <a:ext cx="1918522" cy="10582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0A74D8-B05F-45FB-8D3A-EE90B4821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80" t="8656" r="7475"/>
            <a:stretch/>
          </p:blipFill>
          <p:spPr>
            <a:xfrm>
              <a:off x="2279787" y="4626124"/>
              <a:ext cx="1662253" cy="10962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F838B7-5BFC-4961-9DAF-E8E7208E7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27153">
              <a:off x="4879777" y="4694424"/>
              <a:ext cx="1671787" cy="722056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FA31116-00FA-4A30-BB98-B523B44F9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850" t="34459" r="21082" b="33735"/>
            <a:stretch/>
          </p:blipFill>
          <p:spPr>
            <a:xfrm>
              <a:off x="662356" y="1600200"/>
              <a:ext cx="1928494" cy="105631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632EAA-0412-451F-88EF-03B3A71933F8}"/>
                </a:ext>
              </a:extLst>
            </p:cNvPr>
            <p:cNvSpPr txBox="1"/>
            <p:nvPr/>
          </p:nvSpPr>
          <p:spPr>
            <a:xfrm>
              <a:off x="586156" y="1113186"/>
              <a:ext cx="8294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ea typeface="Cambria" panose="02040503050406030204" pitchFamily="18" charset="0"/>
                </a:rPr>
                <a:t>While you are talking, the grown-up will place the different parts of the train on the screen.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F3B9165-5DDD-48C9-BE14-A4842C480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09" r="1853"/>
            <a:stretch/>
          </p:blipFill>
          <p:spPr>
            <a:xfrm>
              <a:off x="2590850" y="1898211"/>
              <a:ext cx="1131151" cy="74050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6A3FA8-EA48-4045-B739-F786CDF95176}"/>
                </a:ext>
              </a:extLst>
            </p:cNvPr>
            <p:cNvSpPr txBox="1"/>
            <p:nvPr/>
          </p:nvSpPr>
          <p:spPr>
            <a:xfrm>
              <a:off x="3756747" y="1759812"/>
              <a:ext cx="5387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Start the conversation right by greeting the other person. </a:t>
              </a:r>
            </a:p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Ask how they are doing.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FD05F-3F0A-447D-A85D-5B1855719FF9}"/>
                </a:ext>
              </a:extLst>
            </p:cNvPr>
            <p:cNvSpPr txBox="1"/>
            <p:nvPr/>
          </p:nvSpPr>
          <p:spPr>
            <a:xfrm>
              <a:off x="615198" y="3858768"/>
              <a:ext cx="8341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ea typeface="Cambria" panose="02040503050406030204" pitchFamily="18" charset="0"/>
                </a:rPr>
                <a:t>Talk back and forth about something you and the other person </a:t>
              </a:r>
              <a:r>
                <a:rPr lang="en-US" sz="1600" i="1" dirty="0">
                  <a:latin typeface="+mj-lt"/>
                  <a:ea typeface="Cambria" panose="02040503050406030204" pitchFamily="18" charset="0"/>
                </a:rPr>
                <a:t>both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want to talk about.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416837-5A63-4548-AAD5-C330CE78C3E0}"/>
                </a:ext>
              </a:extLst>
            </p:cNvPr>
            <p:cNvSpPr txBox="1"/>
            <p:nvPr/>
          </p:nvSpPr>
          <p:spPr>
            <a:xfrm>
              <a:off x="479487" y="4635652"/>
              <a:ext cx="1818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Switch to a new topic if you and the other person </a:t>
              </a:r>
              <a:r>
                <a:rPr lang="en-US" sz="1600" i="1" dirty="0">
                  <a:latin typeface="+mj-lt"/>
                  <a:ea typeface="Cambria" panose="02040503050406030204" pitchFamily="18" charset="0"/>
                </a:rPr>
                <a:t>both</a:t>
              </a:r>
              <a:r>
                <a:rPr lang="en-US" sz="1600" dirty="0">
                  <a:latin typeface="+mj-lt"/>
                  <a:ea typeface="Cambria" panose="02040503050406030204" pitchFamily="18" charset="0"/>
                </a:rPr>
                <a:t> want that topic.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158EDC-3F76-452B-BE98-9FAB741D2AAA}"/>
                </a:ext>
              </a:extLst>
            </p:cNvPr>
            <p:cNvSpPr txBox="1"/>
            <p:nvPr/>
          </p:nvSpPr>
          <p:spPr>
            <a:xfrm>
              <a:off x="4111963" y="4399377"/>
              <a:ext cx="1818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Try hard to not go off-track!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39E092E-6E4B-4894-97C4-777CBD9AC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32" r="1"/>
            <a:stretch/>
          </p:blipFill>
          <p:spPr>
            <a:xfrm>
              <a:off x="5897481" y="5524198"/>
              <a:ext cx="1659603" cy="116955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5584A1-A755-4DB3-825B-527BB06B5D9A}"/>
                </a:ext>
              </a:extLst>
            </p:cNvPr>
            <p:cNvSpPr txBox="1"/>
            <p:nvPr/>
          </p:nvSpPr>
          <p:spPr>
            <a:xfrm>
              <a:off x="4461054" y="5780085"/>
              <a:ext cx="1818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Cambria" panose="02040503050406030204" pitchFamily="18" charset="0"/>
                </a:rPr>
                <a:t>End the conversation the right 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54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AC3769-72C8-4430-9F96-B39873441F71}"/>
              </a:ext>
            </a:extLst>
          </p:cNvPr>
          <p:cNvGrpSpPr/>
          <p:nvPr/>
        </p:nvGrpSpPr>
        <p:grpSpPr>
          <a:xfrm>
            <a:off x="0" y="0"/>
            <a:ext cx="9144000" cy="6887528"/>
            <a:chOff x="0" y="0"/>
            <a:chExt cx="9144000" cy="6887528"/>
          </a:xfrm>
        </p:grpSpPr>
        <p:pic>
          <p:nvPicPr>
            <p:cNvPr id="3" name="Picture 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1BCF5A-511B-4D7D-9D28-30A16700D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671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3D8B95-679B-497E-B74B-99B574587FBE}"/>
                </a:ext>
              </a:extLst>
            </p:cNvPr>
            <p:cNvSpPr txBox="1"/>
            <p:nvPr/>
          </p:nvSpPr>
          <p:spPr>
            <a:xfrm>
              <a:off x="88392" y="42208"/>
              <a:ext cx="29596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If you like this conversation teaching method, try my book.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400FBA-F419-465B-8183-ECA1DE868A16}"/>
                </a:ext>
              </a:extLst>
            </p:cNvPr>
            <p:cNvSpPr txBox="1"/>
            <p:nvPr/>
          </p:nvSpPr>
          <p:spPr>
            <a:xfrm>
              <a:off x="5486400" y="5410200"/>
              <a:ext cx="3505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It is full of useful role plays and exercises, all based on trains.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9EA989-EBB8-4095-A5A9-5300F8A92E84}"/>
                </a:ext>
              </a:extLst>
            </p:cNvPr>
            <p:cNvSpPr/>
            <p:nvPr/>
          </p:nvSpPr>
          <p:spPr>
            <a:xfrm>
              <a:off x="0" y="0"/>
              <a:ext cx="304800" cy="152400"/>
            </a:xfrm>
            <a:prstGeom prst="rect">
              <a:avLst/>
            </a:prstGeom>
            <a:solidFill>
              <a:srgbClr val="0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3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8E04A-C73C-472B-A25F-007722168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8D84F-BE22-45EB-9C9B-8AA4FF11A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676A1-33BF-4E1C-8717-4EA4D8720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948D4-B4A6-40E5-BBBA-EF1858784D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3571E-9C90-4226-8E1E-8FD7D84F0C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8EF4A-6334-44E9-BC47-CA7CB1A985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C4211A-1A1B-4163-BDA9-C5451D94F9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6F605-2242-4B14-9FCF-D722126D6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81FF94-AA86-45DB-9549-B20A00C7F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ACB33C-56D0-4781-9516-77B37F9E54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1C349-082E-4562-8B83-0F26372E0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892B9-79C9-4AE6-8097-E0C5A284BA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D55359-0B21-4D6F-8440-3BD1AE3ACB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A1D9E-908A-47A7-8504-3FD89AA54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D2F39-3EB7-47EA-ABC8-F52E632EA3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F2E13-1F63-417E-8700-052469A3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F63BBF-B839-40B8-9932-F6814C7177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9422AC-17CC-45C8-8EAB-ED5F1D3424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E22958-B9C3-44D4-AE34-0A547E17BB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433DA4-E41F-4FB6-8A08-B1785B526DA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F48F25-2CF5-4E9A-9762-0C16617DFC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737682-69DE-4A93-8F19-CAC2B4166E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B87236-5699-40E3-AAA8-59F5D44E14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2AF757-9A7D-4EE2-A268-4E06F0B1AF14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60366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30FF8-9FDA-4E96-8840-73A23B72B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39129-B852-4B03-BB8B-401F6E8A7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0141E-00E9-46C9-BD00-BA92FE4064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8DF1D5-BC2B-4955-B9E8-F0DC031DA6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61AF4-DEE1-4DD2-A2F8-13C23D1026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24D1A-8581-469A-8704-E3BE27BE22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4500DC0-1232-4CFE-852C-CAE9083654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B465-70CF-47C0-A666-F38AC9559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E6B6C-FA1C-48E7-8BDC-5D0EFA446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A07A0-EB6E-4D23-B937-DB7776F03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4BBB9-A927-4CA6-97C3-DB627F3F8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BEC93-CAD4-4752-BC91-A19D8AB011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806D6D-6C4D-4BA2-86D9-1213268784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8ED133-2877-49AD-A4E0-FD6590EFB7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078934-F304-4DC1-A08C-4CE031982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0108AF-6A0F-4EE2-B44B-A5629A4544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F3867-F7AA-47CE-8171-CA5E1A986B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7DD7DD-9FEC-4B78-ADB8-732CA85ED7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7D0589-5E7B-4813-B774-F29C9564A9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4EA787-8B37-4EC4-9156-C021777FFE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A302FC-28ED-4AA9-8A27-FE1A2395F0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91CC0F-8DD3-41E9-9891-672701FFD0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5F4D93-4439-48FA-9F1A-A7E3B012DD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205EC5-2105-4C7A-B956-ED8186E138D4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103232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7A2DF-F222-46AE-A67A-5B3D81481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09776-EEEE-4557-9705-DBCBD21FD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79A73-DAFA-4496-A28A-81FBA1565C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DF9B1-52A4-403F-A921-5DDF059345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C61ED-9F33-4285-A743-48798A6FA7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92503-1492-4801-BCAC-B4862913B9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A8ABA9-E49A-40AD-8784-6192ED4CB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F93AC-15B4-4B09-A8C3-F2193B399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A8AD2-8AE7-4A4F-8CDA-D3DBFCF5D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C8DAB-BAE0-4EBB-A421-208981515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BDD45C-5F7A-4DA2-B3E9-6E7E6A7BC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CE92D-CA61-4B4A-9FAD-BF20156ACC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70811-F9E9-45C5-B346-5FB1CC7133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5EC073-501C-4661-B5A7-BAD96631B1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DF6E8-2FD3-4D94-A20A-AD4922727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08FF5-6903-41BD-8BD8-853105B58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E8F9E4-D230-4F2D-8896-ECB269929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D25FC-0962-46B2-B258-3CCAD8EF45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A09E8F-178A-4C4E-BB06-7199B777B2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E13F89-2CAC-437F-84C6-7CC3423794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204D08-3E5C-4A81-B495-73F230C345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213A0E-9D03-4F86-B699-4DBE035A60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37C244-DA8E-43EF-901D-627C6926A4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72DD25-FC00-40B1-9D7A-C582EE69BB3C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55579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F9F68-922B-4A8B-8256-2138D523E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" r="1853"/>
          <a:stretch/>
        </p:blipFill>
        <p:spPr>
          <a:xfrm>
            <a:off x="-1367165" y="1125271"/>
            <a:ext cx="1276559" cy="83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77816-F667-40CB-BA26-E07CACC63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196704" y="-77954"/>
            <a:ext cx="1878290" cy="79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A3A48D-3685-49EA-9A88-749E0744DF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210443" y="1299600"/>
            <a:ext cx="1771245" cy="1056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A5D211-F134-44C1-B142-1EA0DF99F1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219116" y="2949371"/>
            <a:ext cx="1928494" cy="74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C09FD-0990-4456-BCF9-74260E241F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196704" y="4284748"/>
            <a:ext cx="1868578" cy="103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1B941-EFCE-45F7-9B38-755562C598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2" r="1"/>
          <a:stretch/>
        </p:blipFill>
        <p:spPr>
          <a:xfrm>
            <a:off x="9448836" y="5910348"/>
            <a:ext cx="1669114" cy="11762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059B80-CA7D-4663-8045-D7A0040D58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0850" t="34459" r="21082" b="33735"/>
          <a:stretch/>
        </p:blipFill>
        <p:spPr>
          <a:xfrm>
            <a:off x="-2554712" y="-292764"/>
            <a:ext cx="2448157" cy="134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F1240-ADC2-4895-B1B0-3E7AAE7B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349104" y="74446"/>
            <a:ext cx="1878290" cy="7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6935A-A5BA-4F07-B682-E108023AA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501504" y="226846"/>
            <a:ext cx="1878290" cy="79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06CFC-43C9-487D-8EF3-1ED6C18A9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362843" y="1452000"/>
            <a:ext cx="1771245" cy="1056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889A7-227C-4A24-9A0A-0F6AA13730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515243" y="1604400"/>
            <a:ext cx="1771245" cy="1056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5E526-8D93-4FA6-A58E-617EED06A4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371516" y="3101771"/>
            <a:ext cx="1928494" cy="74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ECF47-32FC-4260-AE1B-5F432B9159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523916" y="3254171"/>
            <a:ext cx="1928494" cy="74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4FEF56-B05F-404C-B26C-AD0A4F8524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37" b="3105"/>
          <a:stretch/>
        </p:blipFill>
        <p:spPr>
          <a:xfrm>
            <a:off x="9676316" y="3406571"/>
            <a:ext cx="1928494" cy="740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00FDAC-926E-4D22-AFEE-7B2F261DB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77"/>
          <a:stretch/>
        </p:blipFill>
        <p:spPr>
          <a:xfrm>
            <a:off x="9667643" y="1756800"/>
            <a:ext cx="1771245" cy="1056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1EAA22-4105-422B-AD49-499698707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b="3576"/>
          <a:stretch/>
        </p:blipFill>
        <p:spPr>
          <a:xfrm>
            <a:off x="9653904" y="379246"/>
            <a:ext cx="1878290" cy="792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59C478-B613-4BE4-B86F-6A30A38B3D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349104" y="4437148"/>
            <a:ext cx="1868578" cy="10307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C90CB4-40CC-4119-92A5-D2B72BBF96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501504" y="4589548"/>
            <a:ext cx="1868578" cy="10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31BCD3-6ACA-44AA-9FB4-FDED0BD53E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" b="1586"/>
          <a:stretch/>
        </p:blipFill>
        <p:spPr>
          <a:xfrm>
            <a:off x="9859008" y="4734583"/>
            <a:ext cx="1868578" cy="1030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BA9F35-858D-421F-B07D-A4C2261C30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52859" y="2056314"/>
            <a:ext cx="1662253" cy="10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7176EF-D40E-4074-A0BD-2A0D9F480A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908218" y="4915954"/>
            <a:ext cx="1671787" cy="722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E5CCD6-7C32-42CD-99B6-C7770553DC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80" t="8656" r="7475"/>
          <a:stretch/>
        </p:blipFill>
        <p:spPr>
          <a:xfrm>
            <a:off x="-1768937" y="3257905"/>
            <a:ext cx="1662253" cy="1096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A2526-8F14-4106-B798-C1F8879799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227153">
            <a:off x="-1730403" y="5838756"/>
            <a:ext cx="1671787" cy="722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F3FDF7-D2F3-4BF2-9FC7-E1C24F0101E1}"/>
              </a:ext>
            </a:extLst>
          </p:cNvPr>
          <p:cNvSpPr txBox="1"/>
          <p:nvPr/>
        </p:nvSpPr>
        <p:spPr>
          <a:xfrm>
            <a:off x="-292302" y="6856505"/>
            <a:ext cx="970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spc="300" dirty="0">
                <a:solidFill>
                  <a:schemeClr val="bg2">
                    <a:lumMod val="75000"/>
                  </a:schemeClr>
                </a:solidFill>
              </a:rPr>
              <a:t>DRAG PLACE THE TRAIN PIECES IN ROWS IN REAL TIME DURING 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103290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667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Shaul</dc:creator>
  <cp:lastModifiedBy>Owner</cp:lastModifiedBy>
  <cp:revision>94</cp:revision>
  <dcterms:created xsi:type="dcterms:W3CDTF">2010-10-03T17:34:16Z</dcterms:created>
  <dcterms:modified xsi:type="dcterms:W3CDTF">2020-08-08T21:29:56Z</dcterms:modified>
</cp:coreProperties>
</file>