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000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137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75CF-1D84-4DF1-AB7D-F915F6C9A354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CD1F-7A6D-418D-8D99-A2AEA4253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75CF-1D84-4DF1-AB7D-F915F6C9A354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CD1F-7A6D-418D-8D99-A2AEA4253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4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75CF-1D84-4DF1-AB7D-F915F6C9A354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CD1F-7A6D-418D-8D99-A2AEA4253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6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75CF-1D84-4DF1-AB7D-F915F6C9A354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CD1F-7A6D-418D-8D99-A2AEA4253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75CF-1D84-4DF1-AB7D-F915F6C9A354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CD1F-7A6D-418D-8D99-A2AEA4253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2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75CF-1D84-4DF1-AB7D-F915F6C9A354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CD1F-7A6D-418D-8D99-A2AEA4253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75CF-1D84-4DF1-AB7D-F915F6C9A354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CD1F-7A6D-418D-8D99-A2AEA4253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7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75CF-1D84-4DF1-AB7D-F915F6C9A354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CD1F-7A6D-418D-8D99-A2AEA4253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89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75CF-1D84-4DF1-AB7D-F915F6C9A354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CD1F-7A6D-418D-8D99-A2AEA4253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2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75CF-1D84-4DF1-AB7D-F915F6C9A354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CD1F-7A6D-418D-8D99-A2AEA4253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1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75CF-1D84-4DF1-AB7D-F915F6C9A354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CD1F-7A6D-418D-8D99-A2AEA4253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E75CF-1D84-4DF1-AB7D-F915F6C9A354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5CD1F-7A6D-418D-8D99-A2AEA4253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7E543AF-0105-4358-AC96-D80DD91A81CF}"/>
              </a:ext>
            </a:extLst>
          </p:cNvPr>
          <p:cNvSpPr txBox="1"/>
          <p:nvPr/>
        </p:nvSpPr>
        <p:spPr>
          <a:xfrm>
            <a:off x="509434" y="293165"/>
            <a:ext cx="715323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C00000"/>
                </a:solidFill>
                <a:latin typeface="+mj-lt"/>
              </a:rPr>
              <a:t>What I Should Have Done Different – Telehealth Version </a:t>
            </a:r>
            <a:endParaRPr lang="en-US" sz="1600" dirty="0">
              <a:solidFill>
                <a:srgbClr val="C00000"/>
              </a:solidFill>
              <a:latin typeface="+mj-lt"/>
            </a:endParaRPr>
          </a:p>
          <a:p>
            <a:r>
              <a:rPr lang="en-US" sz="1600" dirty="0">
                <a:solidFill>
                  <a:srgbClr val="C00000"/>
                </a:solidFill>
                <a:latin typeface="+mj-lt"/>
              </a:rPr>
              <a:t>A simple worksheet to work on a problem, on computer screens.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10DE14-DEC5-4EE4-9233-C6BB8087938E}"/>
              </a:ext>
            </a:extLst>
          </p:cNvPr>
          <p:cNvSpPr txBox="1"/>
          <p:nvPr/>
        </p:nvSpPr>
        <p:spPr>
          <a:xfrm>
            <a:off x="509435" y="1165926"/>
            <a:ext cx="39101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j-lt"/>
              </a:rPr>
              <a:t>Many children can work on a problem better if they are asked to write a few words about it. </a:t>
            </a:r>
          </a:p>
          <a:p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Here is a very simple, generic, problem-solving worksheet. It is also available in a </a:t>
            </a:r>
            <a:r>
              <a:rPr lang="en-US" sz="1400">
                <a:latin typeface="+mj-lt"/>
              </a:rPr>
              <a:t>print-out version.</a:t>
            </a:r>
            <a:endParaRPr lang="en-US" sz="1400" dirty="0">
              <a:latin typeface="+mj-lt"/>
            </a:endParaRPr>
          </a:p>
          <a:p>
            <a:endParaRPr lang="en-US" sz="1400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C0E8B6-318E-48C8-9AFA-DCBCBBCA0929}"/>
              </a:ext>
            </a:extLst>
          </p:cNvPr>
          <p:cNvSpPr txBox="1"/>
          <p:nvPr/>
        </p:nvSpPr>
        <p:spPr>
          <a:xfrm>
            <a:off x="4665137" y="1165926"/>
            <a:ext cx="41273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j-lt"/>
              </a:rPr>
              <a:t>The version in this download is designed  for working directly on a computer screen. This is useful for telehealth applications.  You fill out the text on the worksheet as the child tells you what to write.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4D45FF-CEA2-4A1F-8595-714DA6A5E184}"/>
              </a:ext>
            </a:extLst>
          </p:cNvPr>
          <p:cNvSpPr txBox="1"/>
          <p:nvPr/>
        </p:nvSpPr>
        <p:spPr>
          <a:xfrm>
            <a:off x="4572000" y="2174098"/>
            <a:ext cx="3223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C00000"/>
                </a:solidFill>
                <a:latin typeface="+mj-lt"/>
              </a:rPr>
              <a:t>Joel Shaul</a:t>
            </a:r>
          </a:p>
        </p:txBody>
      </p:sp>
      <p:pic>
        <p:nvPicPr>
          <p:cNvPr id="15" name="Picture 1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C947DD7A-725B-423F-9164-1E31E331AE8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57"/>
          <a:stretch/>
        </p:blipFill>
        <p:spPr>
          <a:xfrm>
            <a:off x="1655319" y="2874491"/>
            <a:ext cx="6138164" cy="398351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BD9BB7D-C634-4282-871A-483626A071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69" r="-4194"/>
          <a:stretch/>
        </p:blipFill>
        <p:spPr>
          <a:xfrm>
            <a:off x="1837943" y="3089934"/>
            <a:ext cx="5996169" cy="328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67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B40C21-0BF7-40BD-A181-B399FAD4573C}"/>
              </a:ext>
            </a:extLst>
          </p:cNvPr>
          <p:cNvSpPr txBox="1"/>
          <p:nvPr/>
        </p:nvSpPr>
        <p:spPr>
          <a:xfrm>
            <a:off x="6224631" y="58723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xxxxx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EDDC92-EB50-46F6-AF33-ECCE8C7E1087}"/>
              </a:ext>
            </a:extLst>
          </p:cNvPr>
          <p:cNvSpPr txBox="1"/>
          <p:nvPr/>
        </p:nvSpPr>
        <p:spPr>
          <a:xfrm>
            <a:off x="638961" y="161208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BB6B14-BEE1-4D12-A370-4F6A8517F2BB}"/>
              </a:ext>
            </a:extLst>
          </p:cNvPr>
          <p:cNvSpPr txBox="1"/>
          <p:nvPr/>
        </p:nvSpPr>
        <p:spPr>
          <a:xfrm>
            <a:off x="4790116" y="1546371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979B63-BA72-4BE3-80E4-66A9B88C3B51}"/>
              </a:ext>
            </a:extLst>
          </p:cNvPr>
          <p:cNvSpPr txBox="1"/>
          <p:nvPr/>
        </p:nvSpPr>
        <p:spPr>
          <a:xfrm>
            <a:off x="638960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B90575-F8E4-4905-A1C0-BE92000E9647}"/>
              </a:ext>
            </a:extLst>
          </p:cNvPr>
          <p:cNvSpPr txBox="1"/>
          <p:nvPr/>
        </p:nvSpPr>
        <p:spPr>
          <a:xfrm>
            <a:off x="4851632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</p:spTree>
    <p:extLst>
      <p:ext uri="{BB962C8B-B14F-4D97-AF65-F5344CB8AC3E}">
        <p14:creationId xmlns:p14="http://schemas.microsoft.com/office/powerpoint/2010/main" val="325734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22DFBF-DA96-4BC0-A9F1-D50E2FF23FA7}"/>
              </a:ext>
            </a:extLst>
          </p:cNvPr>
          <p:cNvSpPr txBox="1"/>
          <p:nvPr/>
        </p:nvSpPr>
        <p:spPr>
          <a:xfrm>
            <a:off x="6224631" y="58723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xxxxx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D2C527-A461-4E0F-9D89-7B5721A992A6}"/>
              </a:ext>
            </a:extLst>
          </p:cNvPr>
          <p:cNvSpPr txBox="1"/>
          <p:nvPr/>
        </p:nvSpPr>
        <p:spPr>
          <a:xfrm>
            <a:off x="638961" y="161208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61D5D-1822-4191-A130-557AD8F19B94}"/>
              </a:ext>
            </a:extLst>
          </p:cNvPr>
          <p:cNvSpPr txBox="1"/>
          <p:nvPr/>
        </p:nvSpPr>
        <p:spPr>
          <a:xfrm>
            <a:off x="4790116" y="1546371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3096E8-65F9-4E84-B446-1BDC58D0292D}"/>
              </a:ext>
            </a:extLst>
          </p:cNvPr>
          <p:cNvSpPr txBox="1"/>
          <p:nvPr/>
        </p:nvSpPr>
        <p:spPr>
          <a:xfrm>
            <a:off x="638960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C6DE59-DA1E-4A39-B399-2ADEB74E8A50}"/>
              </a:ext>
            </a:extLst>
          </p:cNvPr>
          <p:cNvSpPr txBox="1"/>
          <p:nvPr/>
        </p:nvSpPr>
        <p:spPr>
          <a:xfrm>
            <a:off x="4851632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</p:spTree>
    <p:extLst>
      <p:ext uri="{BB962C8B-B14F-4D97-AF65-F5344CB8AC3E}">
        <p14:creationId xmlns:p14="http://schemas.microsoft.com/office/powerpoint/2010/main" val="267021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A691E9-7809-4811-948A-2425480CCC27}"/>
              </a:ext>
            </a:extLst>
          </p:cNvPr>
          <p:cNvSpPr txBox="1"/>
          <p:nvPr/>
        </p:nvSpPr>
        <p:spPr>
          <a:xfrm>
            <a:off x="6224631" y="58723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xxxxx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34BF8E-D03C-46A2-B6DA-3E6E2D0D611D}"/>
              </a:ext>
            </a:extLst>
          </p:cNvPr>
          <p:cNvSpPr txBox="1"/>
          <p:nvPr/>
        </p:nvSpPr>
        <p:spPr>
          <a:xfrm>
            <a:off x="638961" y="161208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3C7EAB-749B-46E9-84B3-9FF489783272}"/>
              </a:ext>
            </a:extLst>
          </p:cNvPr>
          <p:cNvSpPr txBox="1"/>
          <p:nvPr/>
        </p:nvSpPr>
        <p:spPr>
          <a:xfrm>
            <a:off x="4790116" y="1546371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2F57ED-A25B-4697-84CF-C33EB29977AD}"/>
              </a:ext>
            </a:extLst>
          </p:cNvPr>
          <p:cNvSpPr txBox="1"/>
          <p:nvPr/>
        </p:nvSpPr>
        <p:spPr>
          <a:xfrm>
            <a:off x="638960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1BECC0-F04C-469B-81A5-AD5EBF2F4FC3}"/>
              </a:ext>
            </a:extLst>
          </p:cNvPr>
          <p:cNvSpPr txBox="1"/>
          <p:nvPr/>
        </p:nvSpPr>
        <p:spPr>
          <a:xfrm>
            <a:off x="4851632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</p:spTree>
    <p:extLst>
      <p:ext uri="{BB962C8B-B14F-4D97-AF65-F5344CB8AC3E}">
        <p14:creationId xmlns:p14="http://schemas.microsoft.com/office/powerpoint/2010/main" val="150289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0D1F1C-4845-4AC2-90B2-509AE1337D97}"/>
              </a:ext>
            </a:extLst>
          </p:cNvPr>
          <p:cNvSpPr txBox="1"/>
          <p:nvPr/>
        </p:nvSpPr>
        <p:spPr>
          <a:xfrm>
            <a:off x="6224631" y="58723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xxxxx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4FE87D-2E2C-4191-8FA6-2A7CE6C43813}"/>
              </a:ext>
            </a:extLst>
          </p:cNvPr>
          <p:cNvSpPr txBox="1"/>
          <p:nvPr/>
        </p:nvSpPr>
        <p:spPr>
          <a:xfrm>
            <a:off x="638961" y="161208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F39C64-C0E0-43B4-8CEE-6E19D74D90A6}"/>
              </a:ext>
            </a:extLst>
          </p:cNvPr>
          <p:cNvSpPr txBox="1"/>
          <p:nvPr/>
        </p:nvSpPr>
        <p:spPr>
          <a:xfrm>
            <a:off x="4790116" y="1546371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6FEB71-CD81-4E9A-93BD-41EE854388C8}"/>
              </a:ext>
            </a:extLst>
          </p:cNvPr>
          <p:cNvSpPr txBox="1"/>
          <p:nvPr/>
        </p:nvSpPr>
        <p:spPr>
          <a:xfrm>
            <a:off x="638960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D8BB9D-9678-4C26-BBCF-1EF65CB1A3F2}"/>
              </a:ext>
            </a:extLst>
          </p:cNvPr>
          <p:cNvSpPr txBox="1"/>
          <p:nvPr/>
        </p:nvSpPr>
        <p:spPr>
          <a:xfrm>
            <a:off x="4851632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</p:spTree>
    <p:extLst>
      <p:ext uri="{BB962C8B-B14F-4D97-AF65-F5344CB8AC3E}">
        <p14:creationId xmlns:p14="http://schemas.microsoft.com/office/powerpoint/2010/main" val="976765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DBE1FF-D644-4CBB-8E3D-B451EB06FCF0}"/>
              </a:ext>
            </a:extLst>
          </p:cNvPr>
          <p:cNvSpPr txBox="1"/>
          <p:nvPr/>
        </p:nvSpPr>
        <p:spPr>
          <a:xfrm>
            <a:off x="6224631" y="58723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xxxxx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07FBC3-1945-4203-A5AF-AEE572064586}"/>
              </a:ext>
            </a:extLst>
          </p:cNvPr>
          <p:cNvSpPr txBox="1"/>
          <p:nvPr/>
        </p:nvSpPr>
        <p:spPr>
          <a:xfrm>
            <a:off x="638961" y="161208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D31925-9916-4022-8C19-C85E553D2568}"/>
              </a:ext>
            </a:extLst>
          </p:cNvPr>
          <p:cNvSpPr txBox="1"/>
          <p:nvPr/>
        </p:nvSpPr>
        <p:spPr>
          <a:xfrm>
            <a:off x="4790116" y="1546371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500ED9-0148-4597-8F2D-45AA2E8806D3}"/>
              </a:ext>
            </a:extLst>
          </p:cNvPr>
          <p:cNvSpPr txBox="1"/>
          <p:nvPr/>
        </p:nvSpPr>
        <p:spPr>
          <a:xfrm>
            <a:off x="638960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192E23-5753-4CCD-BBAB-E1761371A787}"/>
              </a:ext>
            </a:extLst>
          </p:cNvPr>
          <p:cNvSpPr txBox="1"/>
          <p:nvPr/>
        </p:nvSpPr>
        <p:spPr>
          <a:xfrm>
            <a:off x="4851632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</p:spTree>
    <p:extLst>
      <p:ext uri="{BB962C8B-B14F-4D97-AF65-F5344CB8AC3E}">
        <p14:creationId xmlns:p14="http://schemas.microsoft.com/office/powerpoint/2010/main" val="3882187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6CB417-973E-4161-A030-6F88B792A6BC}"/>
              </a:ext>
            </a:extLst>
          </p:cNvPr>
          <p:cNvSpPr txBox="1"/>
          <p:nvPr/>
        </p:nvSpPr>
        <p:spPr>
          <a:xfrm>
            <a:off x="6224631" y="58723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xxxxx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68A46D-8B6D-4D54-A955-EC689FAD1529}"/>
              </a:ext>
            </a:extLst>
          </p:cNvPr>
          <p:cNvSpPr txBox="1"/>
          <p:nvPr/>
        </p:nvSpPr>
        <p:spPr>
          <a:xfrm>
            <a:off x="638961" y="161208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ADC798-403E-401D-9BC7-691D781C506D}"/>
              </a:ext>
            </a:extLst>
          </p:cNvPr>
          <p:cNvSpPr txBox="1"/>
          <p:nvPr/>
        </p:nvSpPr>
        <p:spPr>
          <a:xfrm>
            <a:off x="4790116" y="1546371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3ACDF3-51D3-479B-988E-553A481D8F25}"/>
              </a:ext>
            </a:extLst>
          </p:cNvPr>
          <p:cNvSpPr txBox="1"/>
          <p:nvPr/>
        </p:nvSpPr>
        <p:spPr>
          <a:xfrm>
            <a:off x="638960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6D0659-6396-496D-B69A-A4C412769CCE}"/>
              </a:ext>
            </a:extLst>
          </p:cNvPr>
          <p:cNvSpPr txBox="1"/>
          <p:nvPr/>
        </p:nvSpPr>
        <p:spPr>
          <a:xfrm>
            <a:off x="4851632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</p:spTree>
    <p:extLst>
      <p:ext uri="{BB962C8B-B14F-4D97-AF65-F5344CB8AC3E}">
        <p14:creationId xmlns:p14="http://schemas.microsoft.com/office/powerpoint/2010/main" val="2349179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50C52C-492E-41EC-BFCE-5C96BDAEE5C3}"/>
              </a:ext>
            </a:extLst>
          </p:cNvPr>
          <p:cNvSpPr txBox="1"/>
          <p:nvPr/>
        </p:nvSpPr>
        <p:spPr>
          <a:xfrm>
            <a:off x="6224631" y="58723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xxxxx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782173-A30C-4B47-AB55-E8203FCD5BFA}"/>
              </a:ext>
            </a:extLst>
          </p:cNvPr>
          <p:cNvSpPr txBox="1"/>
          <p:nvPr/>
        </p:nvSpPr>
        <p:spPr>
          <a:xfrm>
            <a:off x="638961" y="161208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F23F75-299D-4A5D-AD55-4E37CC84BC32}"/>
              </a:ext>
            </a:extLst>
          </p:cNvPr>
          <p:cNvSpPr txBox="1"/>
          <p:nvPr/>
        </p:nvSpPr>
        <p:spPr>
          <a:xfrm>
            <a:off x="4790116" y="1546371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51CC80-797B-4E85-A300-23224C10BCB8}"/>
              </a:ext>
            </a:extLst>
          </p:cNvPr>
          <p:cNvSpPr txBox="1"/>
          <p:nvPr/>
        </p:nvSpPr>
        <p:spPr>
          <a:xfrm>
            <a:off x="638960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FC9C04-4114-4836-BD17-BF8BACA22246}"/>
              </a:ext>
            </a:extLst>
          </p:cNvPr>
          <p:cNvSpPr txBox="1"/>
          <p:nvPr/>
        </p:nvSpPr>
        <p:spPr>
          <a:xfrm>
            <a:off x="4851632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</p:spTree>
    <p:extLst>
      <p:ext uri="{BB962C8B-B14F-4D97-AF65-F5344CB8AC3E}">
        <p14:creationId xmlns:p14="http://schemas.microsoft.com/office/powerpoint/2010/main" val="3296251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8F8B72-6F31-48D0-9537-A218A0974E18}"/>
              </a:ext>
            </a:extLst>
          </p:cNvPr>
          <p:cNvSpPr txBox="1"/>
          <p:nvPr/>
        </p:nvSpPr>
        <p:spPr>
          <a:xfrm>
            <a:off x="6224631" y="58723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xxxxx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276407-ED20-45D3-A436-581DBD62278D}"/>
              </a:ext>
            </a:extLst>
          </p:cNvPr>
          <p:cNvSpPr txBox="1"/>
          <p:nvPr/>
        </p:nvSpPr>
        <p:spPr>
          <a:xfrm>
            <a:off x="638961" y="161208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88295F-FCBF-41F7-BF8D-21FA32C0C60A}"/>
              </a:ext>
            </a:extLst>
          </p:cNvPr>
          <p:cNvSpPr txBox="1"/>
          <p:nvPr/>
        </p:nvSpPr>
        <p:spPr>
          <a:xfrm>
            <a:off x="4790116" y="1546371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CAA1FB-AC39-430F-A266-D64A9508EEAF}"/>
              </a:ext>
            </a:extLst>
          </p:cNvPr>
          <p:cNvSpPr txBox="1"/>
          <p:nvPr/>
        </p:nvSpPr>
        <p:spPr>
          <a:xfrm>
            <a:off x="638960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0C9451-0458-4560-B76D-2E50B4D97788}"/>
              </a:ext>
            </a:extLst>
          </p:cNvPr>
          <p:cNvSpPr txBox="1"/>
          <p:nvPr/>
        </p:nvSpPr>
        <p:spPr>
          <a:xfrm>
            <a:off x="4851632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</p:spTree>
    <p:extLst>
      <p:ext uri="{BB962C8B-B14F-4D97-AF65-F5344CB8AC3E}">
        <p14:creationId xmlns:p14="http://schemas.microsoft.com/office/powerpoint/2010/main" val="4163374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55FADA-6589-40E8-97D2-BC56FA530665}"/>
              </a:ext>
            </a:extLst>
          </p:cNvPr>
          <p:cNvSpPr txBox="1"/>
          <p:nvPr/>
        </p:nvSpPr>
        <p:spPr>
          <a:xfrm>
            <a:off x="6224631" y="58723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xxxxx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247B1-EC71-499F-A951-BB56C1C0EDCD}"/>
              </a:ext>
            </a:extLst>
          </p:cNvPr>
          <p:cNvSpPr txBox="1"/>
          <p:nvPr/>
        </p:nvSpPr>
        <p:spPr>
          <a:xfrm>
            <a:off x="638961" y="161208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22C907-2475-44BE-ADD1-18B09296E881}"/>
              </a:ext>
            </a:extLst>
          </p:cNvPr>
          <p:cNvSpPr txBox="1"/>
          <p:nvPr/>
        </p:nvSpPr>
        <p:spPr>
          <a:xfrm>
            <a:off x="4790116" y="1546371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3F8256-E441-419B-BBF0-CB0FFB2A7419}"/>
              </a:ext>
            </a:extLst>
          </p:cNvPr>
          <p:cNvSpPr txBox="1"/>
          <p:nvPr/>
        </p:nvSpPr>
        <p:spPr>
          <a:xfrm>
            <a:off x="638960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DC1D30-899B-46F8-98D9-054E62F0127C}"/>
              </a:ext>
            </a:extLst>
          </p:cNvPr>
          <p:cNvSpPr txBox="1"/>
          <p:nvPr/>
        </p:nvSpPr>
        <p:spPr>
          <a:xfrm>
            <a:off x="4851632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</p:spTree>
    <p:extLst>
      <p:ext uri="{BB962C8B-B14F-4D97-AF65-F5344CB8AC3E}">
        <p14:creationId xmlns:p14="http://schemas.microsoft.com/office/powerpoint/2010/main" val="3588756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0C1A7E-DAF2-4DC3-8407-6ED9C1017A43}"/>
              </a:ext>
            </a:extLst>
          </p:cNvPr>
          <p:cNvSpPr txBox="1"/>
          <p:nvPr/>
        </p:nvSpPr>
        <p:spPr>
          <a:xfrm>
            <a:off x="6224631" y="58723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xxxxx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04B9C3-CBFB-46D7-9102-2139F535326B}"/>
              </a:ext>
            </a:extLst>
          </p:cNvPr>
          <p:cNvSpPr txBox="1"/>
          <p:nvPr/>
        </p:nvSpPr>
        <p:spPr>
          <a:xfrm>
            <a:off x="638961" y="161208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2EE0E4-E13B-4EAC-9BF2-FE1CEFFBA592}"/>
              </a:ext>
            </a:extLst>
          </p:cNvPr>
          <p:cNvSpPr txBox="1"/>
          <p:nvPr/>
        </p:nvSpPr>
        <p:spPr>
          <a:xfrm>
            <a:off x="4790116" y="1546371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Xxxx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25F956-8849-4807-BBBF-320930AA9975}"/>
              </a:ext>
            </a:extLst>
          </p:cNvPr>
          <p:cNvSpPr txBox="1"/>
          <p:nvPr/>
        </p:nvSpPr>
        <p:spPr>
          <a:xfrm>
            <a:off x="638960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3710CF-C849-4D61-BBA9-434BF83EF717}"/>
              </a:ext>
            </a:extLst>
          </p:cNvPr>
          <p:cNvSpPr txBox="1"/>
          <p:nvPr/>
        </p:nvSpPr>
        <p:spPr>
          <a:xfrm>
            <a:off x="4851632" y="4530335"/>
            <a:ext cx="37149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“xxx </a:t>
            </a:r>
          </a:p>
        </p:txBody>
      </p:sp>
    </p:spTree>
    <p:extLst>
      <p:ext uri="{BB962C8B-B14F-4D97-AF65-F5344CB8AC3E}">
        <p14:creationId xmlns:p14="http://schemas.microsoft.com/office/powerpoint/2010/main" val="1829672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4395</TotalTime>
  <Words>173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Shaul</dc:creator>
  <cp:lastModifiedBy>Owner</cp:lastModifiedBy>
  <cp:revision>31</cp:revision>
  <dcterms:created xsi:type="dcterms:W3CDTF">2018-08-18T13:13:34Z</dcterms:created>
  <dcterms:modified xsi:type="dcterms:W3CDTF">2020-07-11T10:44:04Z</dcterms:modified>
</cp:coreProperties>
</file>