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0" r:id="rId2"/>
    <p:sldId id="353" r:id="rId3"/>
    <p:sldId id="373" r:id="rId4"/>
    <p:sldId id="376" r:id="rId5"/>
    <p:sldId id="345" r:id="rId6"/>
    <p:sldId id="379" r:id="rId7"/>
    <p:sldId id="366" r:id="rId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FFB7DB"/>
    <a:srgbClr val="EEDCCA"/>
    <a:srgbClr val="FFDCB9"/>
    <a:srgbClr val="C5F1C5"/>
    <a:srgbClr val="EDC9FF"/>
    <a:srgbClr val="B9DCFF"/>
    <a:srgbClr val="FFAFAF"/>
    <a:srgbClr val="97FFC6"/>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96" autoAdjust="0"/>
  </p:normalViewPr>
  <p:slideViewPr>
    <p:cSldViewPr snapToGrid="0">
      <p:cViewPr varScale="1">
        <p:scale>
          <a:sx n="76" d="100"/>
          <a:sy n="76" d="100"/>
        </p:scale>
        <p:origin x="952" y="3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95341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23947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94317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01134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3767F-9B6A-4F5A-895A-F0EB1554DEC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11931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3767F-9B6A-4F5A-895A-F0EB1554DEC2}"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99099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3767F-9B6A-4F5A-895A-F0EB1554DEC2}"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42990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3767F-9B6A-4F5A-895A-F0EB1554DEC2}"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112323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3767F-9B6A-4F5A-895A-F0EB1554DEC2}"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83215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3767F-9B6A-4F5A-895A-F0EB1554DEC2}"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38632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3767F-9B6A-4F5A-895A-F0EB1554DEC2}"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06002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767F-9B6A-4F5A-895A-F0EB1554DEC2}" type="datetimeFigureOut">
              <a:rPr lang="en-US" smtClean="0"/>
              <a:t>7/11/2020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9A941-2188-4020-ACC2-E279195B41DA}" type="slidenum">
              <a:rPr lang="en-US" smtClean="0"/>
              <a:t>‹#›</a:t>
            </a:fld>
            <a:endParaRPr lang="en-US"/>
          </a:p>
        </p:txBody>
      </p:sp>
    </p:spTree>
    <p:extLst>
      <p:ext uri="{BB962C8B-B14F-4D97-AF65-F5344CB8AC3E}">
        <p14:creationId xmlns:p14="http://schemas.microsoft.com/office/powerpoint/2010/main" val="3643868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7.png"/><Relationship Id="rId21" Type="http://schemas.openxmlformats.org/officeDocument/2006/relationships/image" Target="../media/image26.sv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9.sv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sv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0.svg"/><Relationship Id="rId23" Type="http://schemas.openxmlformats.org/officeDocument/2006/relationships/image" Target="../media/image28.svg"/><Relationship Id="rId28"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24.sv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7.png"/><Relationship Id="rId21" Type="http://schemas.openxmlformats.org/officeDocument/2006/relationships/image" Target="../media/image26.sv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image" Target="../media/image33.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9.sv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sv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0.svg"/><Relationship Id="rId23" Type="http://schemas.openxmlformats.org/officeDocument/2006/relationships/image" Target="../media/image28.svg"/><Relationship Id="rId28"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24.sv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C1574-22B0-44C8-81DB-BF0D6BE43A47}"/>
              </a:ext>
            </a:extLst>
          </p:cNvPr>
          <p:cNvSpPr txBox="1"/>
          <p:nvPr/>
        </p:nvSpPr>
        <p:spPr>
          <a:xfrm>
            <a:off x="461394" y="94815"/>
            <a:ext cx="3621508" cy="3139321"/>
          </a:xfrm>
          <a:prstGeom prst="rect">
            <a:avLst/>
          </a:prstGeom>
          <a:noFill/>
        </p:spPr>
        <p:txBody>
          <a:bodyPr wrap="square" rtlCol="0">
            <a:spAutoFit/>
          </a:bodyPr>
          <a:lstStyle/>
          <a:p>
            <a:r>
              <a:rPr lang="en-US" sz="3300" dirty="0"/>
              <a:t>Easy kit to make and share your own PowerPoint board game. For office, class, home or telehealth.</a:t>
            </a:r>
          </a:p>
        </p:txBody>
      </p:sp>
      <p:pic>
        <p:nvPicPr>
          <p:cNvPr id="7" name="Picture 6">
            <a:extLst>
              <a:ext uri="{FF2B5EF4-FFF2-40B4-BE49-F238E27FC236}">
                <a16:creationId xmlns:a16="http://schemas.microsoft.com/office/drawing/2014/main" id="{2EDAD561-FBDF-4ACF-B308-92EC6FFAB7B3}"/>
              </a:ext>
            </a:extLst>
          </p:cNvPr>
          <p:cNvPicPr>
            <a:picLocks noChangeAspect="1"/>
          </p:cNvPicPr>
          <p:nvPr/>
        </p:nvPicPr>
        <p:blipFill rotWithShape="1">
          <a:blip r:embed="rId2"/>
          <a:srcRect l="27093" r="31559" b="36000"/>
          <a:stretch/>
        </p:blipFill>
        <p:spPr>
          <a:xfrm>
            <a:off x="4426415" y="506098"/>
            <a:ext cx="3780800" cy="2819400"/>
          </a:xfrm>
          <a:prstGeom prst="rect">
            <a:avLst/>
          </a:prstGeom>
        </p:spPr>
      </p:pic>
      <p:pic>
        <p:nvPicPr>
          <p:cNvPr id="8" name="Picture 7">
            <a:extLst>
              <a:ext uri="{FF2B5EF4-FFF2-40B4-BE49-F238E27FC236}">
                <a16:creationId xmlns:a16="http://schemas.microsoft.com/office/drawing/2014/main" id="{DFC1C88D-BAB6-4E94-AA18-251132D71811}"/>
              </a:ext>
            </a:extLst>
          </p:cNvPr>
          <p:cNvPicPr>
            <a:picLocks noChangeAspect="1"/>
          </p:cNvPicPr>
          <p:nvPr/>
        </p:nvPicPr>
        <p:blipFill rotWithShape="1">
          <a:blip r:embed="rId3"/>
          <a:srcRect l="25582" r="30581" b="41442"/>
          <a:stretch/>
        </p:blipFill>
        <p:spPr>
          <a:xfrm>
            <a:off x="4774021" y="3591126"/>
            <a:ext cx="4008474" cy="2579623"/>
          </a:xfrm>
          <a:prstGeom prst="rect">
            <a:avLst/>
          </a:prstGeom>
        </p:spPr>
      </p:pic>
      <p:pic>
        <p:nvPicPr>
          <p:cNvPr id="9" name="Picture 8">
            <a:extLst>
              <a:ext uri="{FF2B5EF4-FFF2-40B4-BE49-F238E27FC236}">
                <a16:creationId xmlns:a16="http://schemas.microsoft.com/office/drawing/2014/main" id="{74F19931-F07E-49AB-8C47-643D5F6BD21D}"/>
              </a:ext>
            </a:extLst>
          </p:cNvPr>
          <p:cNvPicPr>
            <a:picLocks noChangeAspect="1"/>
          </p:cNvPicPr>
          <p:nvPr/>
        </p:nvPicPr>
        <p:blipFill rotWithShape="1">
          <a:blip r:embed="rId4"/>
          <a:srcRect l="26863" r="31789" b="40708"/>
          <a:stretch/>
        </p:blipFill>
        <p:spPr>
          <a:xfrm>
            <a:off x="563526" y="3325498"/>
            <a:ext cx="3780801" cy="2612003"/>
          </a:xfrm>
          <a:prstGeom prst="rect">
            <a:avLst/>
          </a:prstGeom>
        </p:spPr>
      </p:pic>
      <p:sp>
        <p:nvSpPr>
          <p:cNvPr id="10" name="TextBox 9">
            <a:extLst>
              <a:ext uri="{FF2B5EF4-FFF2-40B4-BE49-F238E27FC236}">
                <a16:creationId xmlns:a16="http://schemas.microsoft.com/office/drawing/2014/main" id="{C6DAB015-9DCE-4839-9E5F-3805C79E0625}"/>
              </a:ext>
            </a:extLst>
          </p:cNvPr>
          <p:cNvSpPr txBox="1"/>
          <p:nvPr/>
        </p:nvSpPr>
        <p:spPr>
          <a:xfrm>
            <a:off x="827119" y="5761232"/>
            <a:ext cx="3171039" cy="938719"/>
          </a:xfrm>
          <a:prstGeom prst="rect">
            <a:avLst/>
          </a:prstGeom>
          <a:noFill/>
        </p:spPr>
        <p:txBody>
          <a:bodyPr wrap="square" rtlCol="0">
            <a:spAutoFit/>
          </a:bodyPr>
          <a:lstStyle/>
          <a:p>
            <a:r>
              <a:rPr lang="en-US" sz="5500" dirty="0">
                <a:solidFill>
                  <a:srgbClr val="C00000"/>
                </a:solidFill>
              </a:rPr>
              <a:t>Joel Shaul</a:t>
            </a:r>
          </a:p>
        </p:txBody>
      </p:sp>
      <p:pic>
        <p:nvPicPr>
          <p:cNvPr id="3" name="Picture 2">
            <a:extLst>
              <a:ext uri="{FF2B5EF4-FFF2-40B4-BE49-F238E27FC236}">
                <a16:creationId xmlns:a16="http://schemas.microsoft.com/office/drawing/2014/main" id="{097D009E-DFBA-453C-B84D-24D0FEC55FEC}"/>
              </a:ext>
            </a:extLst>
          </p:cNvPr>
          <p:cNvPicPr>
            <a:picLocks noChangeAspect="1"/>
          </p:cNvPicPr>
          <p:nvPr/>
        </p:nvPicPr>
        <p:blipFill>
          <a:blip r:embed="rId5"/>
          <a:stretch>
            <a:fillRect/>
          </a:stretch>
        </p:blipFill>
        <p:spPr>
          <a:xfrm>
            <a:off x="5670810" y="3795822"/>
            <a:ext cx="2264605" cy="1701741"/>
          </a:xfrm>
          <a:prstGeom prst="rect">
            <a:avLst/>
          </a:prstGeom>
        </p:spPr>
      </p:pic>
    </p:spTree>
    <p:extLst>
      <p:ext uri="{BB962C8B-B14F-4D97-AF65-F5344CB8AC3E}">
        <p14:creationId xmlns:p14="http://schemas.microsoft.com/office/powerpoint/2010/main" val="220318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90ACA-D945-4426-A609-56DAC73ECDD4}"/>
              </a:ext>
            </a:extLst>
          </p:cNvPr>
          <p:cNvSpPr txBox="1"/>
          <p:nvPr/>
        </p:nvSpPr>
        <p:spPr>
          <a:xfrm>
            <a:off x="589470" y="981900"/>
            <a:ext cx="6386763" cy="5062924"/>
          </a:xfrm>
          <a:prstGeom prst="rect">
            <a:avLst/>
          </a:prstGeom>
          <a:noFill/>
        </p:spPr>
        <p:txBody>
          <a:bodyPr wrap="square" rtlCol="0">
            <a:spAutoFit/>
          </a:bodyPr>
          <a:lstStyle/>
          <a:p>
            <a:r>
              <a:rPr lang="en-US" sz="1700" dirty="0">
                <a:latin typeface="+mj-lt"/>
                <a:cs typeface="Cavolini" panose="03000502040302020204" pitchFamily="66" charset="0"/>
              </a:rPr>
              <a:t>With this kit, you can make your own game by filling in the text boxes with your own words. To view an example, see the next slide.</a:t>
            </a:r>
          </a:p>
          <a:p>
            <a:endParaRPr lang="en-US" sz="1700" dirty="0">
              <a:latin typeface="+mj-lt"/>
              <a:cs typeface="Cavolini" panose="03000502040302020204" pitchFamily="66" charset="0"/>
            </a:endParaRPr>
          </a:p>
          <a:p>
            <a:r>
              <a:rPr lang="en-US" sz="1700" dirty="0">
                <a:latin typeface="+mj-lt"/>
                <a:cs typeface="Cavolini" panose="03000502040302020204" pitchFamily="66" charset="0"/>
              </a:rPr>
              <a:t>I suggest that you only make about 2/3 of the boxes educational or therapeutic. Include plenty of “fun” parts. On the right border are some suggestions. There are emotion emojis on the left for you to drag onto any square you like.  </a:t>
            </a:r>
          </a:p>
          <a:p>
            <a:endParaRPr lang="en-US" sz="1700" dirty="0">
              <a:latin typeface="+mj-lt"/>
              <a:cs typeface="Cavolini" panose="03000502040302020204" pitchFamily="66" charset="0"/>
            </a:endParaRPr>
          </a:p>
          <a:p>
            <a:r>
              <a:rPr lang="en-US" sz="1700" dirty="0">
                <a:latin typeface="+mj-lt"/>
                <a:cs typeface="Cavolini" panose="03000502040302020204" pitchFamily="66" charset="0"/>
              </a:rPr>
              <a:t>I suggest you try creating the game in collaboration with one or more children. Kids can take turns coming up with their own game questions. There is a separate PowerPoint slide for you to write down the game directions. </a:t>
            </a:r>
          </a:p>
          <a:p>
            <a:endParaRPr lang="en-US" sz="1700" dirty="0">
              <a:latin typeface="+mj-lt"/>
              <a:cs typeface="Cavolini" panose="03000502040302020204" pitchFamily="66" charset="0"/>
            </a:endParaRPr>
          </a:p>
          <a:p>
            <a:r>
              <a:rPr lang="en-US" sz="1700" dirty="0">
                <a:latin typeface="+mj-lt"/>
                <a:cs typeface="Cavolini" panose="03000502040302020204" pitchFamily="66" charset="0"/>
              </a:rPr>
              <a:t>Although you can print out the game board, I designed it to play the game right on a computer screen by using Normal Mode in PowerPoint. You can drag the game pieces around the board. This has applications for telehealth sessions, as you can share the screen in Zoom or other platforms, allowing you and one or more children to play your game together on your computers. </a:t>
            </a:r>
          </a:p>
        </p:txBody>
      </p:sp>
      <p:pic>
        <p:nvPicPr>
          <p:cNvPr id="5" name="Picture 4" descr="A close up of a screen&#10;&#10;Description automatically generated">
            <a:extLst>
              <a:ext uri="{FF2B5EF4-FFF2-40B4-BE49-F238E27FC236}">
                <a16:creationId xmlns:a16="http://schemas.microsoft.com/office/drawing/2014/main" id="{C4DBF447-F889-4514-839D-427EC683A7C8}"/>
              </a:ext>
            </a:extLst>
          </p:cNvPr>
          <p:cNvPicPr>
            <a:picLocks noChangeAspect="1"/>
          </p:cNvPicPr>
          <p:nvPr/>
        </p:nvPicPr>
        <p:blipFill rotWithShape="1">
          <a:blip r:embed="rId2">
            <a:extLst>
              <a:ext uri="{28A0092B-C50C-407E-A947-70E740481C1C}">
                <a14:useLocalDpi xmlns:a14="http://schemas.microsoft.com/office/drawing/2010/main" val="0"/>
              </a:ext>
            </a:extLst>
          </a:blip>
          <a:srcRect l="69844" t="72083" b="4599"/>
          <a:stretch/>
        </p:blipFill>
        <p:spPr>
          <a:xfrm>
            <a:off x="7202175" y="4958201"/>
            <a:ext cx="1709230" cy="991221"/>
          </a:xfrm>
          <a:prstGeom prst="rect">
            <a:avLst/>
          </a:prstGeom>
        </p:spPr>
      </p:pic>
      <p:grpSp>
        <p:nvGrpSpPr>
          <p:cNvPr id="13" name="Group 12">
            <a:extLst>
              <a:ext uri="{FF2B5EF4-FFF2-40B4-BE49-F238E27FC236}">
                <a16:creationId xmlns:a16="http://schemas.microsoft.com/office/drawing/2014/main" id="{B8D83F55-FF37-4D68-AA27-D723D4806AE4}"/>
              </a:ext>
            </a:extLst>
          </p:cNvPr>
          <p:cNvGrpSpPr/>
          <p:nvPr/>
        </p:nvGrpSpPr>
        <p:grpSpPr>
          <a:xfrm>
            <a:off x="7164026" y="3897200"/>
            <a:ext cx="1781493" cy="775478"/>
            <a:chOff x="6242735" y="1429979"/>
            <a:chExt cx="2313389" cy="1043139"/>
          </a:xfrm>
        </p:grpSpPr>
        <p:pic>
          <p:nvPicPr>
            <p:cNvPr id="7" name="Picture 6">
              <a:extLst>
                <a:ext uri="{FF2B5EF4-FFF2-40B4-BE49-F238E27FC236}">
                  <a16:creationId xmlns:a16="http://schemas.microsoft.com/office/drawing/2014/main" id="{E90F1E6B-4A7C-4E5A-B95D-62B59CC84F67}"/>
                </a:ext>
              </a:extLst>
            </p:cNvPr>
            <p:cNvPicPr>
              <a:picLocks noChangeAspect="1"/>
            </p:cNvPicPr>
            <p:nvPr/>
          </p:nvPicPr>
          <p:blipFill>
            <a:blip r:embed="rId3"/>
            <a:stretch>
              <a:fillRect/>
            </a:stretch>
          </p:blipFill>
          <p:spPr>
            <a:xfrm>
              <a:off x="6242735" y="1836098"/>
              <a:ext cx="2313389" cy="637020"/>
            </a:xfrm>
            <a:prstGeom prst="rect">
              <a:avLst/>
            </a:prstGeom>
          </p:spPr>
        </p:pic>
        <p:cxnSp>
          <p:nvCxnSpPr>
            <p:cNvPr id="9" name="Straight Arrow Connector 8">
              <a:extLst>
                <a:ext uri="{FF2B5EF4-FFF2-40B4-BE49-F238E27FC236}">
                  <a16:creationId xmlns:a16="http://schemas.microsoft.com/office/drawing/2014/main" id="{A8291DDB-AEED-40DB-AF14-378B2CB7074F}"/>
                </a:ext>
              </a:extLst>
            </p:cNvPr>
            <p:cNvCxnSpPr>
              <a:cxnSpLocks/>
            </p:cNvCxnSpPr>
            <p:nvPr/>
          </p:nvCxnSpPr>
          <p:spPr>
            <a:xfrm>
              <a:off x="6867010" y="1429979"/>
              <a:ext cx="0" cy="62231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27441D3-EE15-4CB4-80C1-BE4C98CF65D3}"/>
              </a:ext>
            </a:extLst>
          </p:cNvPr>
          <p:cNvSpPr txBox="1"/>
          <p:nvPr/>
        </p:nvSpPr>
        <p:spPr>
          <a:xfrm>
            <a:off x="7488936" y="3938940"/>
            <a:ext cx="1591056" cy="215444"/>
          </a:xfrm>
          <a:prstGeom prst="rect">
            <a:avLst/>
          </a:prstGeom>
          <a:noFill/>
        </p:spPr>
        <p:txBody>
          <a:bodyPr wrap="square" rtlCol="0">
            <a:spAutoFit/>
          </a:bodyPr>
          <a:lstStyle/>
          <a:p>
            <a:pPr algn="ctr"/>
            <a:r>
              <a:rPr lang="en-US" sz="800" dirty="0">
                <a:latin typeface="+mj-lt"/>
                <a:cs typeface="Cavolini" panose="03000502040302020204" pitchFamily="66" charset="0"/>
              </a:rPr>
              <a:t>Normal Mode in PowerPoint</a:t>
            </a:r>
          </a:p>
        </p:txBody>
      </p:sp>
      <p:sp>
        <p:nvSpPr>
          <p:cNvPr id="16" name="TextBox 15">
            <a:extLst>
              <a:ext uri="{FF2B5EF4-FFF2-40B4-BE49-F238E27FC236}">
                <a16:creationId xmlns:a16="http://schemas.microsoft.com/office/drawing/2014/main" id="{7BF948BC-09FC-4DAD-85D6-21553813C689}"/>
              </a:ext>
            </a:extLst>
          </p:cNvPr>
          <p:cNvSpPr txBox="1"/>
          <p:nvPr/>
        </p:nvSpPr>
        <p:spPr>
          <a:xfrm>
            <a:off x="1202067" y="210221"/>
            <a:ext cx="6981207" cy="600164"/>
          </a:xfrm>
          <a:prstGeom prst="rect">
            <a:avLst/>
          </a:prstGeom>
          <a:noFill/>
        </p:spPr>
        <p:txBody>
          <a:bodyPr wrap="none" rtlCol="0">
            <a:spAutoFit/>
          </a:bodyPr>
          <a:lstStyle/>
          <a:p>
            <a:pPr algn="ctr"/>
            <a:r>
              <a:rPr lang="en-US" sz="3300" dirty="0"/>
              <a:t>How to make your own game and use it</a:t>
            </a:r>
          </a:p>
        </p:txBody>
      </p:sp>
      <p:sp>
        <p:nvSpPr>
          <p:cNvPr id="17" name="TextBox 16">
            <a:extLst>
              <a:ext uri="{FF2B5EF4-FFF2-40B4-BE49-F238E27FC236}">
                <a16:creationId xmlns:a16="http://schemas.microsoft.com/office/drawing/2014/main" id="{FF93FD7D-AEBC-439E-A924-64B899D5A508}"/>
              </a:ext>
            </a:extLst>
          </p:cNvPr>
          <p:cNvSpPr txBox="1"/>
          <p:nvPr/>
        </p:nvSpPr>
        <p:spPr>
          <a:xfrm>
            <a:off x="3169334" y="6044824"/>
            <a:ext cx="3046671" cy="600164"/>
          </a:xfrm>
          <a:prstGeom prst="rect">
            <a:avLst/>
          </a:prstGeom>
          <a:noFill/>
        </p:spPr>
        <p:txBody>
          <a:bodyPr wrap="square" rtlCol="0">
            <a:spAutoFit/>
          </a:bodyPr>
          <a:lstStyle/>
          <a:p>
            <a:pPr algn="ctr"/>
            <a:r>
              <a:rPr lang="en-US" sz="3300" dirty="0">
                <a:solidFill>
                  <a:srgbClr val="C00000"/>
                </a:solidFill>
              </a:rPr>
              <a:t>Joel Shaul, LCSW</a:t>
            </a:r>
          </a:p>
        </p:txBody>
      </p:sp>
      <p:grpSp>
        <p:nvGrpSpPr>
          <p:cNvPr id="11" name="Group 10">
            <a:extLst>
              <a:ext uri="{FF2B5EF4-FFF2-40B4-BE49-F238E27FC236}">
                <a16:creationId xmlns:a16="http://schemas.microsoft.com/office/drawing/2014/main" id="{5EED9D95-64E7-4D4F-BC9D-B86D4842BA3B}"/>
              </a:ext>
            </a:extLst>
          </p:cNvPr>
          <p:cNvGrpSpPr/>
          <p:nvPr/>
        </p:nvGrpSpPr>
        <p:grpSpPr>
          <a:xfrm>
            <a:off x="7164026" y="1139736"/>
            <a:ext cx="1513630" cy="774611"/>
            <a:chOff x="7164026" y="1432344"/>
            <a:chExt cx="1513630" cy="774611"/>
          </a:xfrm>
        </p:grpSpPr>
        <p:cxnSp>
          <p:nvCxnSpPr>
            <p:cNvPr id="4" name="Straight Arrow Connector 3">
              <a:extLst>
                <a:ext uri="{FF2B5EF4-FFF2-40B4-BE49-F238E27FC236}">
                  <a16:creationId xmlns:a16="http://schemas.microsoft.com/office/drawing/2014/main" id="{792A08C0-DD1A-4EAC-B8CA-CC5B3A0C1B4A}"/>
                </a:ext>
              </a:extLst>
            </p:cNvPr>
            <p:cNvCxnSpPr>
              <a:cxnSpLocks/>
            </p:cNvCxnSpPr>
            <p:nvPr/>
          </p:nvCxnSpPr>
          <p:spPr>
            <a:xfrm>
              <a:off x="7164026" y="1978213"/>
              <a:ext cx="1513630" cy="0"/>
            </a:xfrm>
            <a:prstGeom prst="straightConnector1">
              <a:avLst/>
            </a:prstGeom>
            <a:ln w="38100">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8916671-D68B-4289-8050-937D10855E4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575582" y="1432344"/>
              <a:ext cx="774611" cy="774611"/>
            </a:xfrm>
            <a:prstGeom prst="rect">
              <a:avLst/>
            </a:prstGeom>
            <a:effectLst>
              <a:outerShdw blurRad="50800" dist="38100" dir="2700000" algn="tl" rotWithShape="0">
                <a:prstClr val="black">
                  <a:alpha val="40000"/>
                </a:prstClr>
              </a:outerShdw>
            </a:effectLst>
          </p:spPr>
        </p:pic>
      </p:grpSp>
      <p:grpSp>
        <p:nvGrpSpPr>
          <p:cNvPr id="24" name="Group 23">
            <a:extLst>
              <a:ext uri="{FF2B5EF4-FFF2-40B4-BE49-F238E27FC236}">
                <a16:creationId xmlns:a16="http://schemas.microsoft.com/office/drawing/2014/main" id="{BB5D310F-7CC9-4ABB-9A65-4DA108A4166A}"/>
              </a:ext>
            </a:extLst>
          </p:cNvPr>
          <p:cNvGrpSpPr/>
          <p:nvPr/>
        </p:nvGrpSpPr>
        <p:grpSpPr>
          <a:xfrm>
            <a:off x="7098494" y="2276037"/>
            <a:ext cx="1835194" cy="1277273"/>
            <a:chOff x="7098494" y="2349189"/>
            <a:chExt cx="1835194" cy="1277273"/>
          </a:xfrm>
        </p:grpSpPr>
        <p:sp>
          <p:nvSpPr>
            <p:cNvPr id="12" name="Rectangle 11">
              <a:extLst>
                <a:ext uri="{FF2B5EF4-FFF2-40B4-BE49-F238E27FC236}">
                  <a16:creationId xmlns:a16="http://schemas.microsoft.com/office/drawing/2014/main" id="{BCCD6B93-A381-4297-B403-14B4905115AF}"/>
                </a:ext>
              </a:extLst>
            </p:cNvPr>
            <p:cNvSpPr/>
            <p:nvPr/>
          </p:nvSpPr>
          <p:spPr>
            <a:xfrm>
              <a:off x="8019288" y="2382059"/>
              <a:ext cx="914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57CD104-B852-4BE9-99EC-81C83109572C}"/>
                </a:ext>
              </a:extLst>
            </p:cNvPr>
            <p:cNvSpPr txBox="1"/>
            <p:nvPr/>
          </p:nvSpPr>
          <p:spPr>
            <a:xfrm>
              <a:off x="8015646" y="2349189"/>
              <a:ext cx="914400" cy="646331"/>
            </a:xfrm>
            <a:prstGeom prst="rect">
              <a:avLst/>
            </a:prstGeom>
            <a:noFill/>
          </p:spPr>
          <p:txBody>
            <a:bodyPr wrap="square" rtlCol="0">
              <a:spAutoFit/>
            </a:bodyPr>
            <a:lstStyle/>
            <a:p>
              <a:pPr algn="ctr"/>
              <a:r>
                <a:rPr lang="en-US" sz="900" dirty="0">
                  <a:latin typeface="Comic Sans MS" panose="030F0702030302020204" pitchFamily="66" charset="0"/>
                </a:rPr>
                <a:t>If you land on this square, bark like a dog!</a:t>
              </a:r>
            </a:p>
          </p:txBody>
        </p:sp>
        <p:sp>
          <p:nvSpPr>
            <p:cNvPr id="20" name="Rectangle 19">
              <a:extLst>
                <a:ext uri="{FF2B5EF4-FFF2-40B4-BE49-F238E27FC236}">
                  <a16:creationId xmlns:a16="http://schemas.microsoft.com/office/drawing/2014/main" id="{4743F24C-4E12-4A65-B422-A481537DB189}"/>
                </a:ext>
              </a:extLst>
            </p:cNvPr>
            <p:cNvSpPr/>
            <p:nvPr/>
          </p:nvSpPr>
          <p:spPr>
            <a:xfrm>
              <a:off x="7102136" y="2386678"/>
              <a:ext cx="914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09D65D0-1018-4388-80F1-3A1AB6BCC6FE}"/>
                </a:ext>
              </a:extLst>
            </p:cNvPr>
            <p:cNvSpPr txBox="1"/>
            <p:nvPr/>
          </p:nvSpPr>
          <p:spPr>
            <a:xfrm>
              <a:off x="7098494" y="2372096"/>
              <a:ext cx="914400" cy="923330"/>
            </a:xfrm>
            <a:prstGeom prst="rect">
              <a:avLst/>
            </a:prstGeom>
            <a:noFill/>
          </p:spPr>
          <p:txBody>
            <a:bodyPr wrap="square" rtlCol="0">
              <a:spAutoFit/>
            </a:bodyPr>
            <a:lstStyle/>
            <a:p>
              <a:pPr algn="ctr"/>
              <a:r>
                <a:rPr lang="en-US" sz="900" dirty="0">
                  <a:latin typeface="Comic Sans MS" panose="030F0702030302020204" pitchFamily="66" charset="0"/>
                </a:rPr>
                <a:t>What is a good compliment to give to a teacher or principal? </a:t>
              </a:r>
            </a:p>
          </p:txBody>
        </p:sp>
        <p:sp>
          <p:nvSpPr>
            <p:cNvPr id="22" name="TextBox 21">
              <a:extLst>
                <a:ext uri="{FF2B5EF4-FFF2-40B4-BE49-F238E27FC236}">
                  <a16:creationId xmlns:a16="http://schemas.microsoft.com/office/drawing/2014/main" id="{930DD457-15E5-4C4B-9182-B9FAA65A00A5}"/>
                </a:ext>
              </a:extLst>
            </p:cNvPr>
            <p:cNvSpPr txBox="1"/>
            <p:nvPr/>
          </p:nvSpPr>
          <p:spPr>
            <a:xfrm>
              <a:off x="7227886" y="3287908"/>
              <a:ext cx="1591056" cy="338554"/>
            </a:xfrm>
            <a:prstGeom prst="rect">
              <a:avLst/>
            </a:prstGeom>
            <a:noFill/>
          </p:spPr>
          <p:txBody>
            <a:bodyPr wrap="square" rtlCol="0">
              <a:spAutoFit/>
            </a:bodyPr>
            <a:lstStyle/>
            <a:p>
              <a:pPr algn="ctr"/>
              <a:r>
                <a:rPr lang="en-US" sz="800" dirty="0">
                  <a:latin typeface="+mj-lt"/>
                  <a:cs typeface="Cavolini" panose="03000502040302020204" pitchFamily="66" charset="0"/>
                </a:rPr>
                <a:t>Include not only therapeutic game questions, but fun ones too.</a:t>
              </a:r>
            </a:p>
          </p:txBody>
        </p:sp>
        <p:pic>
          <p:nvPicPr>
            <p:cNvPr id="23" name="Graphic 22" descr="Nervous face with solid fill">
              <a:extLst>
                <a:ext uri="{FF2B5EF4-FFF2-40B4-BE49-F238E27FC236}">
                  <a16:creationId xmlns:a16="http://schemas.microsoft.com/office/drawing/2014/main" id="{F35BF94D-966E-47C8-B648-E89F89433E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5169" y="2900073"/>
              <a:ext cx="395353" cy="395353"/>
            </a:xfrm>
            <a:prstGeom prst="rect">
              <a:avLst/>
            </a:prstGeom>
          </p:spPr>
        </p:pic>
      </p:grpSp>
    </p:spTree>
    <p:extLst>
      <p:ext uri="{BB962C8B-B14F-4D97-AF65-F5344CB8AC3E}">
        <p14:creationId xmlns:p14="http://schemas.microsoft.com/office/powerpoint/2010/main" val="417674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CCAF8-C97B-447C-BD61-53D8D248B1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980176" y="251265"/>
            <a:ext cx="548688" cy="548688"/>
          </a:xfrm>
          <a:prstGeom prst="rect">
            <a:avLst/>
          </a:prstGeom>
          <a:effectLst>
            <a:outerShdw blurRad="114300" dist="38100" dir="2700000" algn="tl" rotWithShape="0">
              <a:prstClr val="black">
                <a:alpha val="40000"/>
              </a:prstClr>
            </a:outerShdw>
          </a:effectLst>
        </p:spPr>
      </p:pic>
      <p:pic>
        <p:nvPicPr>
          <p:cNvPr id="9" name="Picture 8">
            <a:extLst>
              <a:ext uri="{FF2B5EF4-FFF2-40B4-BE49-F238E27FC236}">
                <a16:creationId xmlns:a16="http://schemas.microsoft.com/office/drawing/2014/main" id="{962E22CB-38AF-4552-B9FF-27C657658DF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6459797" y="251265"/>
            <a:ext cx="548688" cy="548688"/>
          </a:xfrm>
          <a:prstGeom prst="rect">
            <a:avLst/>
          </a:prstGeom>
          <a:effectLst>
            <a:outerShdw blurRad="1143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3CAB919-39EE-4C2F-A4B1-EEABD9872CB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6898772" y="257691"/>
            <a:ext cx="548688" cy="548688"/>
          </a:xfrm>
          <a:prstGeom prst="rect">
            <a:avLst/>
          </a:prstGeom>
          <a:effectLst>
            <a:outerShdw blurRad="114300" dist="38100" dir="2700000" algn="tl" rotWithShape="0">
              <a:prstClr val="black">
                <a:alpha val="40000"/>
              </a:prstClr>
            </a:outerShdw>
          </a:effectLst>
        </p:spPr>
      </p:pic>
      <p:pic>
        <p:nvPicPr>
          <p:cNvPr id="11" name="Picture 10" descr="A picture containing blue, photo, sitting, water&#10;&#10;Description automatically generated">
            <a:extLst>
              <a:ext uri="{FF2B5EF4-FFF2-40B4-BE49-F238E27FC236}">
                <a16:creationId xmlns:a16="http://schemas.microsoft.com/office/drawing/2014/main" id="{1FFF0765-CBC3-412C-A52C-1DF6A6534D90}"/>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27078" y="260028"/>
            <a:ext cx="548640" cy="548640"/>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314964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6D2752-10C8-4447-B624-E93A8F6908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775716" y="195639"/>
            <a:ext cx="548688" cy="54868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FE3F9DA-CDEC-4358-9DA5-C5769242B1A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164910" y="195639"/>
            <a:ext cx="548688" cy="54868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1A0096F9-B771-4A7C-9FA5-97DC41756A8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7526242" y="195639"/>
            <a:ext cx="548688" cy="548688"/>
          </a:xfrm>
          <a:prstGeom prst="rect">
            <a:avLst/>
          </a:prstGeom>
          <a:effectLst>
            <a:outerShdw blurRad="50800" dist="38100" dir="2700000" algn="tl" rotWithShape="0">
              <a:prstClr val="black">
                <a:alpha val="40000"/>
              </a:prstClr>
            </a:outerShdw>
          </a:effectLst>
        </p:spPr>
      </p:pic>
      <p:pic>
        <p:nvPicPr>
          <p:cNvPr id="5" name="Picture 4" descr="A picture containing blue, photo, sitting, water&#10;&#10;Description automatically generated">
            <a:extLst>
              <a:ext uri="{FF2B5EF4-FFF2-40B4-BE49-F238E27FC236}">
                <a16:creationId xmlns:a16="http://schemas.microsoft.com/office/drawing/2014/main" id="{B5CE6DF0-EDE5-4159-9DBB-0AFE58FC5835}"/>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80159" y="195639"/>
            <a:ext cx="548640" cy="548640"/>
          </a:xfrm>
          <a:prstGeom prst="rect">
            <a:avLst/>
          </a:prstGeom>
          <a:effectLst>
            <a:outerShdw blurRad="50800" dist="38100" dir="2700000" algn="tl" rotWithShape="0">
              <a:prstClr val="black">
                <a:alpha val="40000"/>
              </a:prstClr>
            </a:outerShdw>
          </a:effectLst>
        </p:spPr>
      </p:pic>
      <p:pic>
        <p:nvPicPr>
          <p:cNvPr id="6" name="Picture 5" descr="A picture containing blue, photo, sitting, water&#10;&#10;Description automatically generated">
            <a:extLst>
              <a:ext uri="{FF2B5EF4-FFF2-40B4-BE49-F238E27FC236}">
                <a16:creationId xmlns:a16="http://schemas.microsoft.com/office/drawing/2014/main" id="{D7B47A8D-CD87-4FCA-B592-B0CE85812CC0}"/>
              </a:ext>
            </a:extLst>
          </p:cNvPr>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638554" y="225890"/>
            <a:ext cx="548640" cy="548640"/>
          </a:xfrm>
          <a:prstGeom prst="rect">
            <a:avLst/>
          </a:prstGeom>
          <a:effectLst>
            <a:outerShdw blurRad="50800" dist="38100" dir="2700000" algn="tl" rotWithShape="0">
              <a:prstClr val="black">
                <a:alpha val="40000"/>
              </a:prstClr>
            </a:outerShdw>
          </a:effectLst>
        </p:spPr>
      </p:pic>
      <p:pic>
        <p:nvPicPr>
          <p:cNvPr id="7" name="Picture 6" descr="A picture containing blue, photo, sitting, water&#10;&#10;Description automatically generated">
            <a:extLst>
              <a:ext uri="{FF2B5EF4-FFF2-40B4-BE49-F238E27FC236}">
                <a16:creationId xmlns:a16="http://schemas.microsoft.com/office/drawing/2014/main" id="{76A41AD6-DEB6-43A8-A25C-EBFAE23F320B}"/>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8241491" y="195639"/>
            <a:ext cx="548640" cy="54864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2AE3EDD-0D9B-4339-BFEA-0C5280044C11}"/>
              </a:ext>
            </a:extLst>
          </p:cNvPr>
          <p:cNvSpPr txBox="1"/>
          <p:nvPr/>
        </p:nvSpPr>
        <p:spPr>
          <a:xfrm>
            <a:off x="3953227" y="308376"/>
            <a:ext cx="2020349" cy="323165"/>
          </a:xfrm>
          <a:prstGeom prst="rect">
            <a:avLst/>
          </a:prstGeom>
          <a:noFill/>
        </p:spPr>
        <p:txBody>
          <a:bodyPr wrap="square" rtlCol="0">
            <a:spAutoFit/>
          </a:bodyPr>
          <a:lstStyle/>
          <a:p>
            <a:r>
              <a:rPr lang="en-US" sz="1500" dirty="0">
                <a:solidFill>
                  <a:srgbClr val="FF0000"/>
                </a:solidFill>
                <a:latin typeface="Comic Sans MS" panose="030F0702030302020204" pitchFamily="66" charset="0"/>
                <a:cs typeface="Cavolini" panose="03000502040302020204" pitchFamily="66" charset="0"/>
              </a:rPr>
              <a:t>By xxx</a:t>
            </a:r>
          </a:p>
        </p:txBody>
      </p:sp>
      <p:sp>
        <p:nvSpPr>
          <p:cNvPr id="9" name="TextBox 8">
            <a:extLst>
              <a:ext uri="{FF2B5EF4-FFF2-40B4-BE49-F238E27FC236}">
                <a16:creationId xmlns:a16="http://schemas.microsoft.com/office/drawing/2014/main" id="{F67390F3-068F-4FF5-AFE5-999655E2013A}"/>
              </a:ext>
            </a:extLst>
          </p:cNvPr>
          <p:cNvSpPr txBox="1"/>
          <p:nvPr/>
        </p:nvSpPr>
        <p:spPr>
          <a:xfrm>
            <a:off x="166561" y="238130"/>
            <a:ext cx="3620105" cy="600164"/>
          </a:xfrm>
          <a:prstGeom prst="rect">
            <a:avLst/>
          </a:prstGeom>
          <a:noFill/>
        </p:spPr>
        <p:txBody>
          <a:bodyPr wrap="square" rtlCol="0">
            <a:spAutoFit/>
          </a:bodyPr>
          <a:lstStyle/>
          <a:p>
            <a:r>
              <a:rPr lang="en-US" sz="3300" dirty="0">
                <a:latin typeface="Comic Sans MS" panose="030F0702030302020204" pitchFamily="66" charset="0"/>
                <a:cs typeface="Cavolini" panose="03000502040302020204" pitchFamily="66" charset="0"/>
              </a:rPr>
              <a:t>The xxx Game</a:t>
            </a:r>
          </a:p>
        </p:txBody>
      </p:sp>
      <p:sp>
        <p:nvSpPr>
          <p:cNvPr id="10" name="TextBox 9">
            <a:extLst>
              <a:ext uri="{FF2B5EF4-FFF2-40B4-BE49-F238E27FC236}">
                <a16:creationId xmlns:a16="http://schemas.microsoft.com/office/drawing/2014/main" id="{0AA16F54-7CF9-42B0-9247-E8B8CC1E5694}"/>
              </a:ext>
            </a:extLst>
          </p:cNvPr>
          <p:cNvSpPr txBox="1"/>
          <p:nvPr/>
        </p:nvSpPr>
        <p:spPr>
          <a:xfrm>
            <a:off x="6029991" y="723016"/>
            <a:ext cx="1189516" cy="276999"/>
          </a:xfrm>
          <a:prstGeom prst="rect">
            <a:avLst/>
          </a:prstGeom>
          <a:noFill/>
        </p:spPr>
        <p:txBody>
          <a:bodyPr wrap="square" rtlCol="0">
            <a:spAutoFit/>
          </a:bodyPr>
          <a:lstStyle/>
          <a:p>
            <a:r>
              <a:rPr lang="en-US" sz="1200" dirty="0">
                <a:latin typeface="Comic Sans MS" panose="030F0702030302020204" pitchFamily="66" charset="0"/>
                <a:cs typeface="Cavolini" panose="03000502040302020204" pitchFamily="66" charset="0"/>
              </a:rPr>
              <a:t>2 to 6 players</a:t>
            </a:r>
          </a:p>
        </p:txBody>
      </p:sp>
      <p:sp>
        <p:nvSpPr>
          <p:cNvPr id="11" name="TextBox 10">
            <a:extLst>
              <a:ext uri="{FF2B5EF4-FFF2-40B4-BE49-F238E27FC236}">
                <a16:creationId xmlns:a16="http://schemas.microsoft.com/office/drawing/2014/main" id="{32A6D697-0A8F-4500-98CB-62D520F96DCC}"/>
              </a:ext>
            </a:extLst>
          </p:cNvPr>
          <p:cNvSpPr txBox="1"/>
          <p:nvPr/>
        </p:nvSpPr>
        <p:spPr>
          <a:xfrm>
            <a:off x="1573619" y="1280297"/>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2" name="TextBox 11">
            <a:extLst>
              <a:ext uri="{FF2B5EF4-FFF2-40B4-BE49-F238E27FC236}">
                <a16:creationId xmlns:a16="http://schemas.microsoft.com/office/drawing/2014/main" id="{9C5B8F47-0666-4108-9274-DCD217346DD0}"/>
              </a:ext>
            </a:extLst>
          </p:cNvPr>
          <p:cNvSpPr txBox="1"/>
          <p:nvPr/>
        </p:nvSpPr>
        <p:spPr>
          <a:xfrm>
            <a:off x="2730015" y="1083240"/>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3" name="TextBox 12">
            <a:extLst>
              <a:ext uri="{FF2B5EF4-FFF2-40B4-BE49-F238E27FC236}">
                <a16:creationId xmlns:a16="http://schemas.microsoft.com/office/drawing/2014/main" id="{2EB77F64-D3A2-4F7C-85BE-C3159BCD6754}"/>
              </a:ext>
            </a:extLst>
          </p:cNvPr>
          <p:cNvSpPr txBox="1"/>
          <p:nvPr/>
        </p:nvSpPr>
        <p:spPr>
          <a:xfrm>
            <a:off x="5123959" y="1083240"/>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4" name="TextBox 13">
            <a:extLst>
              <a:ext uri="{FF2B5EF4-FFF2-40B4-BE49-F238E27FC236}">
                <a16:creationId xmlns:a16="http://schemas.microsoft.com/office/drawing/2014/main" id="{1687AEE3-C99E-4E8C-9338-A13A7711FB65}"/>
              </a:ext>
            </a:extLst>
          </p:cNvPr>
          <p:cNvSpPr txBox="1"/>
          <p:nvPr/>
        </p:nvSpPr>
        <p:spPr>
          <a:xfrm>
            <a:off x="7542873" y="1083240"/>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5" name="TextBox 14">
            <a:extLst>
              <a:ext uri="{FF2B5EF4-FFF2-40B4-BE49-F238E27FC236}">
                <a16:creationId xmlns:a16="http://schemas.microsoft.com/office/drawing/2014/main" id="{F7D305A7-6CEF-4D8B-A4E0-D791D8FDB396}"/>
              </a:ext>
            </a:extLst>
          </p:cNvPr>
          <p:cNvSpPr txBox="1"/>
          <p:nvPr/>
        </p:nvSpPr>
        <p:spPr>
          <a:xfrm>
            <a:off x="3926987" y="1280297"/>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6" name="TextBox 15">
            <a:extLst>
              <a:ext uri="{FF2B5EF4-FFF2-40B4-BE49-F238E27FC236}">
                <a16:creationId xmlns:a16="http://schemas.microsoft.com/office/drawing/2014/main" id="{D6919DB0-ED5F-41A1-BA33-09F26A0A161C}"/>
              </a:ext>
            </a:extLst>
          </p:cNvPr>
          <p:cNvSpPr txBox="1"/>
          <p:nvPr/>
        </p:nvSpPr>
        <p:spPr>
          <a:xfrm>
            <a:off x="6319661" y="1278812"/>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7" name="TextBox 16">
            <a:extLst>
              <a:ext uri="{FF2B5EF4-FFF2-40B4-BE49-F238E27FC236}">
                <a16:creationId xmlns:a16="http://schemas.microsoft.com/office/drawing/2014/main" id="{C668513A-E62B-40DA-991D-884C28410372}"/>
              </a:ext>
            </a:extLst>
          </p:cNvPr>
          <p:cNvSpPr txBox="1"/>
          <p:nvPr/>
        </p:nvSpPr>
        <p:spPr>
          <a:xfrm>
            <a:off x="350407" y="2389628"/>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8" name="TextBox 17">
            <a:extLst>
              <a:ext uri="{FF2B5EF4-FFF2-40B4-BE49-F238E27FC236}">
                <a16:creationId xmlns:a16="http://schemas.microsoft.com/office/drawing/2014/main" id="{D9A0F1E1-0BC4-4E4A-BC9E-BABDCA969C42}"/>
              </a:ext>
            </a:extLst>
          </p:cNvPr>
          <p:cNvSpPr txBox="1"/>
          <p:nvPr/>
        </p:nvSpPr>
        <p:spPr>
          <a:xfrm>
            <a:off x="2754603" y="2389628"/>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19" name="TextBox 18">
            <a:extLst>
              <a:ext uri="{FF2B5EF4-FFF2-40B4-BE49-F238E27FC236}">
                <a16:creationId xmlns:a16="http://schemas.microsoft.com/office/drawing/2014/main" id="{AD18B001-63A9-4E9C-93C6-85BC0980D40A}"/>
              </a:ext>
            </a:extLst>
          </p:cNvPr>
          <p:cNvSpPr txBox="1"/>
          <p:nvPr/>
        </p:nvSpPr>
        <p:spPr>
          <a:xfrm>
            <a:off x="5166187" y="2410676"/>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0" name="TextBox 19">
            <a:extLst>
              <a:ext uri="{FF2B5EF4-FFF2-40B4-BE49-F238E27FC236}">
                <a16:creationId xmlns:a16="http://schemas.microsoft.com/office/drawing/2014/main" id="{6DE87269-770D-4D33-8C65-4576EE17960F}"/>
              </a:ext>
            </a:extLst>
          </p:cNvPr>
          <p:cNvSpPr txBox="1"/>
          <p:nvPr/>
        </p:nvSpPr>
        <p:spPr>
          <a:xfrm>
            <a:off x="7566919" y="2264482"/>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1" name="TextBox 20">
            <a:extLst>
              <a:ext uri="{FF2B5EF4-FFF2-40B4-BE49-F238E27FC236}">
                <a16:creationId xmlns:a16="http://schemas.microsoft.com/office/drawing/2014/main" id="{27311C24-8A77-4EA9-91D2-1E8F4324A26C}"/>
              </a:ext>
            </a:extLst>
          </p:cNvPr>
          <p:cNvSpPr txBox="1"/>
          <p:nvPr/>
        </p:nvSpPr>
        <p:spPr>
          <a:xfrm>
            <a:off x="1573619" y="2634574"/>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2" name="TextBox 21">
            <a:extLst>
              <a:ext uri="{FF2B5EF4-FFF2-40B4-BE49-F238E27FC236}">
                <a16:creationId xmlns:a16="http://schemas.microsoft.com/office/drawing/2014/main" id="{CD1D50B2-26EE-464E-B6A6-86C84E21E951}"/>
              </a:ext>
            </a:extLst>
          </p:cNvPr>
          <p:cNvSpPr txBox="1"/>
          <p:nvPr/>
        </p:nvSpPr>
        <p:spPr>
          <a:xfrm>
            <a:off x="3927460" y="2634574"/>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3" name="TextBox 22">
            <a:extLst>
              <a:ext uri="{FF2B5EF4-FFF2-40B4-BE49-F238E27FC236}">
                <a16:creationId xmlns:a16="http://schemas.microsoft.com/office/drawing/2014/main" id="{9CBA719E-E383-42FD-A186-A27256BC3E66}"/>
              </a:ext>
            </a:extLst>
          </p:cNvPr>
          <p:cNvSpPr txBox="1"/>
          <p:nvPr/>
        </p:nvSpPr>
        <p:spPr>
          <a:xfrm>
            <a:off x="6319661" y="2631705"/>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4" name="TextBox 23">
            <a:extLst>
              <a:ext uri="{FF2B5EF4-FFF2-40B4-BE49-F238E27FC236}">
                <a16:creationId xmlns:a16="http://schemas.microsoft.com/office/drawing/2014/main" id="{31338A2F-8FD3-4637-B59F-15657C828B0B}"/>
              </a:ext>
            </a:extLst>
          </p:cNvPr>
          <p:cNvSpPr txBox="1"/>
          <p:nvPr/>
        </p:nvSpPr>
        <p:spPr>
          <a:xfrm>
            <a:off x="381866" y="3597711"/>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5" name="TextBox 24">
            <a:extLst>
              <a:ext uri="{FF2B5EF4-FFF2-40B4-BE49-F238E27FC236}">
                <a16:creationId xmlns:a16="http://schemas.microsoft.com/office/drawing/2014/main" id="{48CFEB31-6FA4-4ABD-941A-9023E6C5E8F7}"/>
              </a:ext>
            </a:extLst>
          </p:cNvPr>
          <p:cNvSpPr txBox="1"/>
          <p:nvPr/>
        </p:nvSpPr>
        <p:spPr>
          <a:xfrm>
            <a:off x="2730015" y="3794768"/>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6" name="TextBox 25">
            <a:extLst>
              <a:ext uri="{FF2B5EF4-FFF2-40B4-BE49-F238E27FC236}">
                <a16:creationId xmlns:a16="http://schemas.microsoft.com/office/drawing/2014/main" id="{81933EB7-6E88-403F-8409-D8FC32B948D4}"/>
              </a:ext>
            </a:extLst>
          </p:cNvPr>
          <p:cNvSpPr txBox="1"/>
          <p:nvPr/>
        </p:nvSpPr>
        <p:spPr>
          <a:xfrm>
            <a:off x="5141773" y="3792570"/>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7" name="TextBox 26">
            <a:extLst>
              <a:ext uri="{FF2B5EF4-FFF2-40B4-BE49-F238E27FC236}">
                <a16:creationId xmlns:a16="http://schemas.microsoft.com/office/drawing/2014/main" id="{DB99AC14-6653-455E-BF6A-D684A3251CD8}"/>
              </a:ext>
            </a:extLst>
          </p:cNvPr>
          <p:cNvSpPr txBox="1"/>
          <p:nvPr/>
        </p:nvSpPr>
        <p:spPr>
          <a:xfrm>
            <a:off x="7538922" y="3781090"/>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8" name="TextBox 27">
            <a:extLst>
              <a:ext uri="{FF2B5EF4-FFF2-40B4-BE49-F238E27FC236}">
                <a16:creationId xmlns:a16="http://schemas.microsoft.com/office/drawing/2014/main" id="{06E63584-751D-4258-8E0D-0A0412DF6AD1}"/>
              </a:ext>
            </a:extLst>
          </p:cNvPr>
          <p:cNvSpPr txBox="1"/>
          <p:nvPr/>
        </p:nvSpPr>
        <p:spPr>
          <a:xfrm>
            <a:off x="1573619" y="3988851"/>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29" name="TextBox 28">
            <a:extLst>
              <a:ext uri="{FF2B5EF4-FFF2-40B4-BE49-F238E27FC236}">
                <a16:creationId xmlns:a16="http://schemas.microsoft.com/office/drawing/2014/main" id="{8EF31CEE-F7E1-46C0-9B7E-1B519CEDC0B5}"/>
              </a:ext>
            </a:extLst>
          </p:cNvPr>
          <p:cNvSpPr txBox="1"/>
          <p:nvPr/>
        </p:nvSpPr>
        <p:spPr>
          <a:xfrm>
            <a:off x="3967563" y="3985256"/>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30" name="TextBox 29">
            <a:extLst>
              <a:ext uri="{FF2B5EF4-FFF2-40B4-BE49-F238E27FC236}">
                <a16:creationId xmlns:a16="http://schemas.microsoft.com/office/drawing/2014/main" id="{83FD902C-56E1-4935-950F-523D79E089A5}"/>
              </a:ext>
            </a:extLst>
          </p:cNvPr>
          <p:cNvSpPr txBox="1"/>
          <p:nvPr/>
        </p:nvSpPr>
        <p:spPr>
          <a:xfrm>
            <a:off x="6330319" y="3976662"/>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31" name="TextBox 30">
            <a:extLst>
              <a:ext uri="{FF2B5EF4-FFF2-40B4-BE49-F238E27FC236}">
                <a16:creationId xmlns:a16="http://schemas.microsoft.com/office/drawing/2014/main" id="{0ABA526A-52BE-469E-BF9D-0A8C8DCEE94E}"/>
              </a:ext>
            </a:extLst>
          </p:cNvPr>
          <p:cNvSpPr txBox="1"/>
          <p:nvPr/>
        </p:nvSpPr>
        <p:spPr>
          <a:xfrm>
            <a:off x="2730015" y="5146847"/>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32" name="TextBox 31">
            <a:extLst>
              <a:ext uri="{FF2B5EF4-FFF2-40B4-BE49-F238E27FC236}">
                <a16:creationId xmlns:a16="http://schemas.microsoft.com/office/drawing/2014/main" id="{D92E2B4E-BB03-4A01-AF67-52A032909DD8}"/>
              </a:ext>
            </a:extLst>
          </p:cNvPr>
          <p:cNvSpPr txBox="1"/>
          <p:nvPr/>
        </p:nvSpPr>
        <p:spPr>
          <a:xfrm>
            <a:off x="5119465" y="5117110"/>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33" name="TextBox 32">
            <a:extLst>
              <a:ext uri="{FF2B5EF4-FFF2-40B4-BE49-F238E27FC236}">
                <a16:creationId xmlns:a16="http://schemas.microsoft.com/office/drawing/2014/main" id="{F0CCB4D5-9127-4935-9460-E8F849FE3F99}"/>
              </a:ext>
            </a:extLst>
          </p:cNvPr>
          <p:cNvSpPr txBox="1"/>
          <p:nvPr/>
        </p:nvSpPr>
        <p:spPr>
          <a:xfrm>
            <a:off x="7538922" y="4979853"/>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34" name="TextBox 33">
            <a:extLst>
              <a:ext uri="{FF2B5EF4-FFF2-40B4-BE49-F238E27FC236}">
                <a16:creationId xmlns:a16="http://schemas.microsoft.com/office/drawing/2014/main" id="{95A89DD7-2469-4772-9698-65D0A1DBDC85}"/>
              </a:ext>
            </a:extLst>
          </p:cNvPr>
          <p:cNvSpPr txBox="1"/>
          <p:nvPr/>
        </p:nvSpPr>
        <p:spPr>
          <a:xfrm>
            <a:off x="3939744" y="5312489"/>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sp>
        <p:nvSpPr>
          <p:cNvPr id="35" name="TextBox 34">
            <a:extLst>
              <a:ext uri="{FF2B5EF4-FFF2-40B4-BE49-F238E27FC236}">
                <a16:creationId xmlns:a16="http://schemas.microsoft.com/office/drawing/2014/main" id="{A469CD75-12FE-4C43-9649-33E0FD5337DF}"/>
              </a:ext>
            </a:extLst>
          </p:cNvPr>
          <p:cNvSpPr txBox="1"/>
          <p:nvPr/>
        </p:nvSpPr>
        <p:spPr>
          <a:xfrm>
            <a:off x="6330319" y="5329555"/>
            <a:ext cx="1223212" cy="292388"/>
          </a:xfrm>
          <a:prstGeom prst="rect">
            <a:avLst/>
          </a:prstGeom>
          <a:noFill/>
        </p:spPr>
        <p:txBody>
          <a:bodyPr wrap="square" rtlCol="0">
            <a:spAutoFit/>
          </a:bodyPr>
          <a:lstStyle/>
          <a:p>
            <a:pPr algn="ctr"/>
            <a:r>
              <a:rPr lang="en-US" sz="1300" dirty="0" err="1">
                <a:latin typeface="Comic Sans MS" panose="030F0702030302020204" pitchFamily="66" charset="0"/>
              </a:rPr>
              <a:t>xxxxxxxxx</a:t>
            </a:r>
            <a:endParaRPr lang="en-US" sz="1300" dirty="0">
              <a:latin typeface="Comic Sans MS" panose="030F0702030302020204" pitchFamily="66" charset="0"/>
            </a:endParaRPr>
          </a:p>
        </p:txBody>
      </p:sp>
      <p:pic>
        <p:nvPicPr>
          <p:cNvPr id="36" name="Graphic 35" descr="Devil face with solid fill">
            <a:extLst>
              <a:ext uri="{FF2B5EF4-FFF2-40B4-BE49-F238E27FC236}">
                <a16:creationId xmlns:a16="http://schemas.microsoft.com/office/drawing/2014/main" id="{EE5CDC8D-1538-4F9E-A16B-07DC040F88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7463" y="1083869"/>
            <a:ext cx="577463" cy="577463"/>
          </a:xfrm>
          <a:prstGeom prst="rect">
            <a:avLst/>
          </a:prstGeom>
        </p:spPr>
      </p:pic>
      <p:pic>
        <p:nvPicPr>
          <p:cNvPr id="37" name="Graphic 36" descr="Crying face with solid fill">
            <a:extLst>
              <a:ext uri="{FF2B5EF4-FFF2-40B4-BE49-F238E27FC236}">
                <a16:creationId xmlns:a16="http://schemas.microsoft.com/office/drawing/2014/main" id="{B0E44E07-E6B3-4E16-9BBE-FBD9DE5DAC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7463" y="506406"/>
            <a:ext cx="577463" cy="577463"/>
          </a:xfrm>
          <a:prstGeom prst="rect">
            <a:avLst/>
          </a:prstGeom>
        </p:spPr>
      </p:pic>
      <p:pic>
        <p:nvPicPr>
          <p:cNvPr id="38" name="Graphic 37" descr="Funny face with solid fill">
            <a:extLst>
              <a:ext uri="{FF2B5EF4-FFF2-40B4-BE49-F238E27FC236}">
                <a16:creationId xmlns:a16="http://schemas.microsoft.com/office/drawing/2014/main" id="{FF155F93-331D-4A77-BE70-054C689193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7377" y="-32619"/>
            <a:ext cx="577463" cy="577463"/>
          </a:xfrm>
          <a:prstGeom prst="rect">
            <a:avLst/>
          </a:prstGeom>
        </p:spPr>
      </p:pic>
      <p:pic>
        <p:nvPicPr>
          <p:cNvPr id="39" name="Graphic 38" descr="Angry face with solid fill">
            <a:extLst>
              <a:ext uri="{FF2B5EF4-FFF2-40B4-BE49-F238E27FC236}">
                <a16:creationId xmlns:a16="http://schemas.microsoft.com/office/drawing/2014/main" id="{FDBB87F2-C963-4601-B744-755B19DE0E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7375" y="1619945"/>
            <a:ext cx="577463" cy="577463"/>
          </a:xfrm>
          <a:prstGeom prst="rect">
            <a:avLst/>
          </a:prstGeom>
        </p:spPr>
      </p:pic>
      <p:pic>
        <p:nvPicPr>
          <p:cNvPr id="40" name="Graphic 39" descr="Confused face with solid fill">
            <a:extLst>
              <a:ext uri="{FF2B5EF4-FFF2-40B4-BE49-F238E27FC236}">
                <a16:creationId xmlns:a16="http://schemas.microsoft.com/office/drawing/2014/main" id="{DF775904-27B7-4C22-988B-E67806A8224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0506" y="2156021"/>
            <a:ext cx="577463" cy="577463"/>
          </a:xfrm>
          <a:prstGeom prst="rect">
            <a:avLst/>
          </a:prstGeom>
        </p:spPr>
      </p:pic>
      <p:pic>
        <p:nvPicPr>
          <p:cNvPr id="41" name="Graphic 40" descr="Grinning face with solid fill">
            <a:extLst>
              <a:ext uri="{FF2B5EF4-FFF2-40B4-BE49-F238E27FC236}">
                <a16:creationId xmlns:a16="http://schemas.microsoft.com/office/drawing/2014/main" id="{0F1553EE-B0EC-46CD-BFF1-FB9C755FB15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718" y="2692097"/>
            <a:ext cx="577463" cy="577463"/>
          </a:xfrm>
          <a:prstGeom prst="rect">
            <a:avLst/>
          </a:prstGeom>
        </p:spPr>
      </p:pic>
      <p:pic>
        <p:nvPicPr>
          <p:cNvPr id="42" name="Graphic 41" descr="Tongue face with solid fill">
            <a:extLst>
              <a:ext uri="{FF2B5EF4-FFF2-40B4-BE49-F238E27FC236}">
                <a16:creationId xmlns:a16="http://schemas.microsoft.com/office/drawing/2014/main" id="{CFCFD9BC-554D-4A79-8298-8B0C6446926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0507" y="3206451"/>
            <a:ext cx="577463" cy="577463"/>
          </a:xfrm>
          <a:prstGeom prst="rect">
            <a:avLst/>
          </a:prstGeom>
        </p:spPr>
      </p:pic>
      <p:pic>
        <p:nvPicPr>
          <p:cNvPr id="43" name="Graphic 42" descr="Smiling face with solid fill">
            <a:extLst>
              <a:ext uri="{FF2B5EF4-FFF2-40B4-BE49-F238E27FC236}">
                <a16:creationId xmlns:a16="http://schemas.microsoft.com/office/drawing/2014/main" id="{A9634BF0-3BEC-4DD9-89B9-4E30B3516FA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7376" y="3716027"/>
            <a:ext cx="577463" cy="577463"/>
          </a:xfrm>
          <a:prstGeom prst="rect">
            <a:avLst/>
          </a:prstGeom>
        </p:spPr>
      </p:pic>
      <p:pic>
        <p:nvPicPr>
          <p:cNvPr id="44" name="Graphic 43" descr="Surprised face with solid fill">
            <a:extLst>
              <a:ext uri="{FF2B5EF4-FFF2-40B4-BE49-F238E27FC236}">
                <a16:creationId xmlns:a16="http://schemas.microsoft.com/office/drawing/2014/main" id="{BC0004E8-88A9-4ECD-BDC6-FC4E21E9B95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96719" y="4802454"/>
            <a:ext cx="577463" cy="577463"/>
          </a:xfrm>
          <a:prstGeom prst="rect">
            <a:avLst/>
          </a:prstGeom>
        </p:spPr>
      </p:pic>
      <p:pic>
        <p:nvPicPr>
          <p:cNvPr id="45" name="Graphic 44" descr="Nervous face with solid fill">
            <a:extLst>
              <a:ext uri="{FF2B5EF4-FFF2-40B4-BE49-F238E27FC236}">
                <a16:creationId xmlns:a16="http://schemas.microsoft.com/office/drawing/2014/main" id="{5A4D7D83-BE9F-435A-A9E7-382A53226B4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87377" y="4252444"/>
            <a:ext cx="577463" cy="577463"/>
          </a:xfrm>
          <a:prstGeom prst="rect">
            <a:avLst/>
          </a:prstGeom>
        </p:spPr>
      </p:pic>
      <p:sp>
        <p:nvSpPr>
          <p:cNvPr id="46" name="TextBox 45">
            <a:extLst>
              <a:ext uri="{FF2B5EF4-FFF2-40B4-BE49-F238E27FC236}">
                <a16:creationId xmlns:a16="http://schemas.microsoft.com/office/drawing/2014/main" id="{94E64CC5-A7C4-4AF0-9BCC-204E1E8CDC0F}"/>
              </a:ext>
            </a:extLst>
          </p:cNvPr>
          <p:cNvSpPr txBox="1"/>
          <p:nvPr/>
        </p:nvSpPr>
        <p:spPr>
          <a:xfrm rot="16200000">
            <a:off x="5802619" y="3291863"/>
            <a:ext cx="6915676" cy="246221"/>
          </a:xfrm>
          <a:prstGeom prst="rect">
            <a:avLst/>
          </a:prstGeom>
          <a:noFill/>
        </p:spPr>
        <p:txBody>
          <a:bodyPr wrap="none" rtlCol="0">
            <a:spAutoFit/>
          </a:bodyPr>
          <a:lstStyle/>
          <a:p>
            <a:r>
              <a:rPr lang="en-US" sz="1000" dirty="0"/>
              <a:t>Suggestions: For “fun” spaces, write: </a:t>
            </a:r>
            <a:r>
              <a:rPr lang="en-US" sz="1000" i="1" dirty="0"/>
              <a:t>Go back to start. Roll again. Switch with another player. Go ahead X spaces. Go back X spaces.</a:t>
            </a:r>
          </a:p>
        </p:txBody>
      </p:sp>
      <p:sp>
        <p:nvSpPr>
          <p:cNvPr id="47" name="TextBox 46">
            <a:extLst>
              <a:ext uri="{FF2B5EF4-FFF2-40B4-BE49-F238E27FC236}">
                <a16:creationId xmlns:a16="http://schemas.microsoft.com/office/drawing/2014/main" id="{EFC66F10-754F-4E3B-A466-C7985D491851}"/>
              </a:ext>
            </a:extLst>
          </p:cNvPr>
          <p:cNvSpPr txBox="1"/>
          <p:nvPr/>
        </p:nvSpPr>
        <p:spPr>
          <a:xfrm rot="16200000">
            <a:off x="-1111755" y="5858218"/>
            <a:ext cx="1737788" cy="400110"/>
          </a:xfrm>
          <a:prstGeom prst="rect">
            <a:avLst/>
          </a:prstGeom>
          <a:noFill/>
        </p:spPr>
        <p:txBody>
          <a:bodyPr wrap="square" rtlCol="0">
            <a:spAutoFit/>
          </a:bodyPr>
          <a:lstStyle/>
          <a:p>
            <a:r>
              <a:rPr lang="en-US" sz="1000" dirty="0"/>
              <a:t>Suggestions: Drag faces to “Go back to start” spaces, etc.</a:t>
            </a:r>
          </a:p>
        </p:txBody>
      </p:sp>
      <p:sp>
        <p:nvSpPr>
          <p:cNvPr id="48" name="TextBox 47">
            <a:extLst>
              <a:ext uri="{FF2B5EF4-FFF2-40B4-BE49-F238E27FC236}">
                <a16:creationId xmlns:a16="http://schemas.microsoft.com/office/drawing/2014/main" id="{D0FDFD18-D841-4E02-8AE9-1D66C1873DED}"/>
              </a:ext>
            </a:extLst>
          </p:cNvPr>
          <p:cNvSpPr txBox="1"/>
          <p:nvPr/>
        </p:nvSpPr>
        <p:spPr>
          <a:xfrm>
            <a:off x="-1563624" y="774530"/>
            <a:ext cx="604653" cy="923330"/>
          </a:xfrm>
          <a:prstGeom prst="rect">
            <a:avLst/>
          </a:prstGeom>
          <a:noFill/>
        </p:spPr>
        <p:txBody>
          <a:bodyPr wrap="none" rtlCol="0">
            <a:spAutoFit/>
          </a:bodyPr>
          <a:lstStyle/>
          <a:p>
            <a:r>
              <a:rPr lang="en-US" dirty="0">
                <a:highlight>
                  <a:srgbClr val="FFFF00"/>
                </a:highlight>
              </a:rPr>
              <a:t>USE</a:t>
            </a:r>
          </a:p>
          <a:p>
            <a:r>
              <a:rPr lang="en-US" dirty="0">
                <a:highlight>
                  <a:srgbClr val="FFFF00"/>
                </a:highlight>
              </a:rPr>
              <a:t>THIS</a:t>
            </a:r>
          </a:p>
          <a:p>
            <a:r>
              <a:rPr lang="en-US" dirty="0">
                <a:highlight>
                  <a:srgbClr val="FFFF00"/>
                </a:highlight>
              </a:rPr>
              <a:t>ONE</a:t>
            </a:r>
          </a:p>
        </p:txBody>
      </p:sp>
    </p:spTree>
    <p:extLst>
      <p:ext uri="{BB962C8B-B14F-4D97-AF65-F5344CB8AC3E}">
        <p14:creationId xmlns:p14="http://schemas.microsoft.com/office/powerpoint/2010/main" val="408442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693BCCAF-3C94-440E-8AE9-6E8197C7AFD6}"/>
              </a:ext>
            </a:extLst>
          </p:cNvPr>
          <p:cNvSpPr/>
          <p:nvPr/>
        </p:nvSpPr>
        <p:spPr>
          <a:xfrm>
            <a:off x="0" y="0"/>
            <a:ext cx="9144000" cy="6858000"/>
          </a:xfrm>
          <a:prstGeom prst="frame">
            <a:avLst>
              <a:gd name="adj1" fmla="val 12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78365E01-6F32-4328-A77D-6694DFCDC120}"/>
              </a:ext>
            </a:extLst>
          </p:cNvPr>
          <p:cNvSpPr txBox="1"/>
          <p:nvPr/>
        </p:nvSpPr>
        <p:spPr>
          <a:xfrm>
            <a:off x="859313" y="1565970"/>
            <a:ext cx="7425373" cy="3370153"/>
          </a:xfrm>
          <a:prstGeom prst="rect">
            <a:avLst/>
          </a:prstGeom>
          <a:noFill/>
        </p:spPr>
        <p:txBody>
          <a:bodyPr wrap="square" rtlCol="0">
            <a:spAutoFit/>
          </a:bodyPr>
          <a:lstStyle/>
          <a:p>
            <a:pPr algn="ctr"/>
            <a:r>
              <a:rPr lang="en-US" b="1" dirty="0">
                <a:latin typeface="Comic Sans MS" panose="030F0702030302020204" pitchFamily="66" charset="0"/>
                <a:cs typeface="Cavolini" panose="03000502040302020204" pitchFamily="66" charset="0"/>
              </a:rPr>
              <a:t>About the game:</a:t>
            </a:r>
          </a:p>
          <a:p>
            <a:endParaRPr lang="en-US" dirty="0">
              <a:latin typeface="Comic Sans MS" panose="030F0702030302020204" pitchFamily="66" charset="0"/>
              <a:cs typeface="Cavolini" panose="03000502040302020204" pitchFamily="66" charset="0"/>
            </a:endParaRPr>
          </a:p>
          <a:p>
            <a:r>
              <a:rPr lang="en-US" dirty="0">
                <a:latin typeface="Comic Sans MS" panose="030F0702030302020204" pitchFamily="66" charset="0"/>
                <a:cs typeface="Cavolini" panose="03000502040302020204" pitchFamily="66" charset="0"/>
              </a:rPr>
              <a:t>XXXXXXXXXXXXXXXXXXXXXXXXXXXXXXXXXXXXXXXXXXXXXXXXXxxxxxxxxxxxxxxx</a:t>
            </a:r>
          </a:p>
          <a:p>
            <a:endParaRPr lang="en-US" dirty="0">
              <a:latin typeface="Comic Sans MS" panose="030F0702030302020204" pitchFamily="66" charset="0"/>
              <a:cs typeface="Cavolini" panose="03000502040302020204" pitchFamily="66" charset="0"/>
            </a:endParaRPr>
          </a:p>
          <a:p>
            <a:pPr algn="ctr"/>
            <a:r>
              <a:rPr lang="en-US" b="1" dirty="0">
                <a:latin typeface="Comic Sans MS" panose="030F0702030302020204" pitchFamily="66" charset="0"/>
                <a:cs typeface="Cavolini" panose="03000502040302020204" pitchFamily="66" charset="0"/>
              </a:rPr>
              <a:t>Directions for play:</a:t>
            </a:r>
          </a:p>
          <a:p>
            <a:endParaRPr lang="en-US" dirty="0">
              <a:latin typeface="Comic Sans MS" panose="030F0702030302020204" pitchFamily="66" charset="0"/>
              <a:cs typeface="Cavolini" panose="03000502040302020204" pitchFamily="66" charset="0"/>
            </a:endParaRPr>
          </a:p>
          <a:p>
            <a:pPr marL="342900" indent="-342900">
              <a:buAutoNum type="arabicPeriod"/>
            </a:pPr>
            <a:r>
              <a:rPr lang="en-US" dirty="0">
                <a:latin typeface="Comic Sans MS" panose="030F0702030302020204" pitchFamily="66" charset="0"/>
                <a:cs typeface="Cavolini" panose="03000502040302020204" pitchFamily="66" charset="0"/>
              </a:rPr>
              <a:t>X</a:t>
            </a:r>
          </a:p>
          <a:p>
            <a:pPr marL="342900" indent="-342900">
              <a:buAutoNum type="arabicPeriod"/>
            </a:pPr>
            <a:r>
              <a:rPr lang="en-US" dirty="0">
                <a:latin typeface="Comic Sans MS" panose="030F0702030302020204" pitchFamily="66" charset="0"/>
                <a:cs typeface="Cavolini" panose="03000502040302020204" pitchFamily="66" charset="0"/>
              </a:rPr>
              <a:t>X</a:t>
            </a:r>
          </a:p>
          <a:p>
            <a:pPr marL="342900" indent="-342900">
              <a:buAutoNum type="arabicPeriod"/>
            </a:pPr>
            <a:r>
              <a:rPr lang="en-US" dirty="0">
                <a:latin typeface="Comic Sans MS" panose="030F0702030302020204" pitchFamily="66" charset="0"/>
                <a:cs typeface="Cavolini" panose="03000502040302020204" pitchFamily="66" charset="0"/>
              </a:rPr>
              <a:t>x</a:t>
            </a:r>
          </a:p>
          <a:p>
            <a:pPr marL="514350" indent="-514350">
              <a:buAutoNum type="arabicPeriod"/>
            </a:pPr>
            <a:endParaRPr lang="en-US" sz="3300" dirty="0">
              <a:latin typeface="Comic Sans MS" panose="030F070203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49D204B5-7C4B-4790-ABA9-4D96AD3452B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7418" y="123764"/>
            <a:ext cx="914400" cy="914400"/>
          </a:xfrm>
          <a:prstGeom prst="rect">
            <a:avLst/>
          </a:prstGeom>
        </p:spPr>
      </p:pic>
      <p:pic>
        <p:nvPicPr>
          <p:cNvPr id="6" name="Picture 5">
            <a:extLst>
              <a:ext uri="{FF2B5EF4-FFF2-40B4-BE49-F238E27FC236}">
                <a16:creationId xmlns:a16="http://schemas.microsoft.com/office/drawing/2014/main" id="{F7B78DDF-07B1-4A10-B4BA-F9058D2BF8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8247018" y="172549"/>
            <a:ext cx="914400" cy="914400"/>
          </a:xfrm>
          <a:prstGeom prst="rect">
            <a:avLst/>
          </a:prstGeom>
        </p:spPr>
      </p:pic>
      <p:pic>
        <p:nvPicPr>
          <p:cNvPr id="7" name="Picture 6">
            <a:extLst>
              <a:ext uri="{FF2B5EF4-FFF2-40B4-BE49-F238E27FC236}">
                <a16:creationId xmlns:a16="http://schemas.microsoft.com/office/drawing/2014/main" id="{A42BB1BC-F299-411A-85C9-F9E33AABD13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8232538" y="5771051"/>
            <a:ext cx="914400" cy="914400"/>
          </a:xfrm>
          <a:prstGeom prst="rect">
            <a:avLst/>
          </a:prstGeom>
        </p:spPr>
      </p:pic>
      <p:pic>
        <p:nvPicPr>
          <p:cNvPr id="8" name="Picture 7" descr="A picture containing blue, photo, sitting, water&#10;&#10;Description automatically generated">
            <a:extLst>
              <a:ext uri="{FF2B5EF4-FFF2-40B4-BE49-F238E27FC236}">
                <a16:creationId xmlns:a16="http://schemas.microsoft.com/office/drawing/2014/main" id="{FC8A8E47-7CE4-4C05-83D8-4FA9A31A1449}"/>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5771051"/>
            <a:ext cx="914400" cy="914400"/>
          </a:xfrm>
          <a:prstGeom prst="rect">
            <a:avLst/>
          </a:prstGeom>
        </p:spPr>
      </p:pic>
      <p:sp>
        <p:nvSpPr>
          <p:cNvPr id="10" name="TextBox 9">
            <a:extLst>
              <a:ext uri="{FF2B5EF4-FFF2-40B4-BE49-F238E27FC236}">
                <a16:creationId xmlns:a16="http://schemas.microsoft.com/office/drawing/2014/main" id="{CFFDA4A1-908C-4477-B35A-0BAD0FEDA181}"/>
              </a:ext>
            </a:extLst>
          </p:cNvPr>
          <p:cNvSpPr txBox="1"/>
          <p:nvPr/>
        </p:nvSpPr>
        <p:spPr>
          <a:xfrm>
            <a:off x="2414444" y="75751"/>
            <a:ext cx="4349947" cy="1107996"/>
          </a:xfrm>
          <a:prstGeom prst="rect">
            <a:avLst/>
          </a:prstGeom>
          <a:noFill/>
        </p:spPr>
        <p:txBody>
          <a:bodyPr wrap="square" rtlCol="0">
            <a:spAutoFit/>
          </a:bodyPr>
          <a:lstStyle/>
          <a:p>
            <a:pPr algn="ctr"/>
            <a:r>
              <a:rPr lang="en-US" sz="3300" dirty="0">
                <a:latin typeface="Comic Sans MS" panose="030F0702030302020204" pitchFamily="66" charset="0"/>
                <a:cs typeface="Cavolini" panose="03000502040302020204" pitchFamily="66" charset="0"/>
              </a:rPr>
              <a:t>The _________           </a:t>
            </a:r>
          </a:p>
          <a:p>
            <a:pPr algn="ctr"/>
            <a:r>
              <a:rPr lang="en-US" sz="3300" dirty="0">
                <a:latin typeface="Comic Sans MS" panose="030F0702030302020204" pitchFamily="66" charset="0"/>
                <a:cs typeface="Cavolini" panose="03000502040302020204" pitchFamily="66" charset="0"/>
              </a:rPr>
              <a:t>Game</a:t>
            </a:r>
          </a:p>
        </p:txBody>
      </p:sp>
    </p:spTree>
    <p:extLst>
      <p:ext uri="{BB962C8B-B14F-4D97-AF65-F5344CB8AC3E}">
        <p14:creationId xmlns:p14="http://schemas.microsoft.com/office/powerpoint/2010/main" val="36857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B08A9-61CF-41A9-AC87-B30098B988A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878885" y="262445"/>
            <a:ext cx="548688" cy="54868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207AB1D-F8F8-4558-9515-697D687A2F6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358506" y="262445"/>
            <a:ext cx="548688" cy="54868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9E308EE-DA8C-490D-85E8-AC78236CF17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7797481" y="268871"/>
            <a:ext cx="548688" cy="548688"/>
          </a:xfrm>
          <a:prstGeom prst="rect">
            <a:avLst/>
          </a:prstGeom>
          <a:effectLst>
            <a:outerShdw blurRad="50800" dist="38100" dir="2700000" algn="tl" rotWithShape="0">
              <a:prstClr val="black">
                <a:alpha val="40000"/>
              </a:prstClr>
            </a:outerShdw>
          </a:effectLst>
        </p:spPr>
      </p:pic>
      <p:pic>
        <p:nvPicPr>
          <p:cNvPr id="6" name="Picture 5" descr="A picture containing blue, photo, sitting, water&#10;&#10;Description automatically generated">
            <a:extLst>
              <a:ext uri="{FF2B5EF4-FFF2-40B4-BE49-F238E27FC236}">
                <a16:creationId xmlns:a16="http://schemas.microsoft.com/office/drawing/2014/main" id="{DE41A53F-A056-4DA4-A1C7-1F87F09B908F}"/>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25787" y="260575"/>
            <a:ext cx="548640" cy="54864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6C2C086-6861-45C9-804B-8F8C838BF300}"/>
              </a:ext>
            </a:extLst>
          </p:cNvPr>
          <p:cNvSpPr txBox="1"/>
          <p:nvPr/>
        </p:nvSpPr>
        <p:spPr>
          <a:xfrm>
            <a:off x="1579690" y="1269952"/>
            <a:ext cx="1192077"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8" name="TextBox 7">
            <a:extLst>
              <a:ext uri="{FF2B5EF4-FFF2-40B4-BE49-F238E27FC236}">
                <a16:creationId xmlns:a16="http://schemas.microsoft.com/office/drawing/2014/main" id="{C41EB30D-7907-41BC-B6E8-7130A15A582F}"/>
              </a:ext>
            </a:extLst>
          </p:cNvPr>
          <p:cNvSpPr txBox="1"/>
          <p:nvPr/>
        </p:nvSpPr>
        <p:spPr>
          <a:xfrm>
            <a:off x="2758428" y="1236634"/>
            <a:ext cx="1192077"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9" name="TextBox 8">
            <a:extLst>
              <a:ext uri="{FF2B5EF4-FFF2-40B4-BE49-F238E27FC236}">
                <a16:creationId xmlns:a16="http://schemas.microsoft.com/office/drawing/2014/main" id="{2C08F71E-0D31-4F2E-9F52-0128233D8EBC}"/>
              </a:ext>
            </a:extLst>
          </p:cNvPr>
          <p:cNvSpPr txBox="1"/>
          <p:nvPr/>
        </p:nvSpPr>
        <p:spPr>
          <a:xfrm>
            <a:off x="3926749" y="1224823"/>
            <a:ext cx="1192077"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10" name="TextBox 9">
            <a:extLst>
              <a:ext uri="{FF2B5EF4-FFF2-40B4-BE49-F238E27FC236}">
                <a16:creationId xmlns:a16="http://schemas.microsoft.com/office/drawing/2014/main" id="{3D444ED2-717D-4551-A77B-E7246861F7BB}"/>
              </a:ext>
            </a:extLst>
          </p:cNvPr>
          <p:cNvSpPr txBox="1"/>
          <p:nvPr/>
        </p:nvSpPr>
        <p:spPr>
          <a:xfrm>
            <a:off x="5140480" y="1222264"/>
            <a:ext cx="1192077"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11" name="TextBox 10">
            <a:extLst>
              <a:ext uri="{FF2B5EF4-FFF2-40B4-BE49-F238E27FC236}">
                <a16:creationId xmlns:a16="http://schemas.microsoft.com/office/drawing/2014/main" id="{E3F731B0-2D42-4645-9DF0-1D3D17AD36BD}"/>
              </a:ext>
            </a:extLst>
          </p:cNvPr>
          <p:cNvSpPr txBox="1"/>
          <p:nvPr/>
        </p:nvSpPr>
        <p:spPr>
          <a:xfrm>
            <a:off x="6319979" y="1237523"/>
            <a:ext cx="1192077"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12" name="TextBox 11">
            <a:extLst>
              <a:ext uri="{FF2B5EF4-FFF2-40B4-BE49-F238E27FC236}">
                <a16:creationId xmlns:a16="http://schemas.microsoft.com/office/drawing/2014/main" id="{612E204A-0176-46A1-BFF2-F9D74E89D57C}"/>
              </a:ext>
            </a:extLst>
          </p:cNvPr>
          <p:cNvSpPr txBox="1"/>
          <p:nvPr/>
        </p:nvSpPr>
        <p:spPr>
          <a:xfrm>
            <a:off x="7530158" y="1231420"/>
            <a:ext cx="1192077"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13" name="TextBox 12">
            <a:extLst>
              <a:ext uri="{FF2B5EF4-FFF2-40B4-BE49-F238E27FC236}">
                <a16:creationId xmlns:a16="http://schemas.microsoft.com/office/drawing/2014/main" id="{4ACC91DF-46E7-44B5-A1FC-DF8382594CD0}"/>
              </a:ext>
            </a:extLst>
          </p:cNvPr>
          <p:cNvSpPr txBox="1"/>
          <p:nvPr/>
        </p:nvSpPr>
        <p:spPr>
          <a:xfrm>
            <a:off x="1557841" y="2675952"/>
            <a:ext cx="1192077"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14" name="TextBox 13">
            <a:extLst>
              <a:ext uri="{FF2B5EF4-FFF2-40B4-BE49-F238E27FC236}">
                <a16:creationId xmlns:a16="http://schemas.microsoft.com/office/drawing/2014/main" id="{22878683-E925-40BF-9124-3E1AAD183E86}"/>
              </a:ext>
            </a:extLst>
          </p:cNvPr>
          <p:cNvSpPr txBox="1"/>
          <p:nvPr/>
        </p:nvSpPr>
        <p:spPr>
          <a:xfrm>
            <a:off x="2762622" y="2662008"/>
            <a:ext cx="1183272"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15" name="TextBox 14">
            <a:extLst>
              <a:ext uri="{FF2B5EF4-FFF2-40B4-BE49-F238E27FC236}">
                <a16:creationId xmlns:a16="http://schemas.microsoft.com/office/drawing/2014/main" id="{208FA0CD-98B0-4B43-BFA5-965A32C4B964}"/>
              </a:ext>
            </a:extLst>
          </p:cNvPr>
          <p:cNvSpPr txBox="1"/>
          <p:nvPr/>
        </p:nvSpPr>
        <p:spPr>
          <a:xfrm>
            <a:off x="5132098" y="2669667"/>
            <a:ext cx="1230660"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16" name="TextBox 15">
            <a:extLst>
              <a:ext uri="{FF2B5EF4-FFF2-40B4-BE49-F238E27FC236}">
                <a16:creationId xmlns:a16="http://schemas.microsoft.com/office/drawing/2014/main" id="{A1357D8E-4DC1-4668-BB3C-C6CD19A482B5}"/>
              </a:ext>
            </a:extLst>
          </p:cNvPr>
          <p:cNvSpPr txBox="1"/>
          <p:nvPr/>
        </p:nvSpPr>
        <p:spPr>
          <a:xfrm>
            <a:off x="7543529" y="2441095"/>
            <a:ext cx="1192077"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17" name="TextBox 16">
            <a:extLst>
              <a:ext uri="{FF2B5EF4-FFF2-40B4-BE49-F238E27FC236}">
                <a16:creationId xmlns:a16="http://schemas.microsoft.com/office/drawing/2014/main" id="{A0E25ECA-0448-40DC-80D3-296CE228F720}"/>
              </a:ext>
            </a:extLst>
          </p:cNvPr>
          <p:cNvSpPr txBox="1"/>
          <p:nvPr/>
        </p:nvSpPr>
        <p:spPr>
          <a:xfrm>
            <a:off x="6305726" y="2675499"/>
            <a:ext cx="1230660"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18" name="TextBox 17">
            <a:extLst>
              <a:ext uri="{FF2B5EF4-FFF2-40B4-BE49-F238E27FC236}">
                <a16:creationId xmlns:a16="http://schemas.microsoft.com/office/drawing/2014/main" id="{BD3C0970-0173-49BB-9B20-C18D3B8BF434}"/>
              </a:ext>
            </a:extLst>
          </p:cNvPr>
          <p:cNvSpPr txBox="1"/>
          <p:nvPr/>
        </p:nvSpPr>
        <p:spPr>
          <a:xfrm>
            <a:off x="385585" y="2669666"/>
            <a:ext cx="1230660"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19" name="TextBox 18">
            <a:extLst>
              <a:ext uri="{FF2B5EF4-FFF2-40B4-BE49-F238E27FC236}">
                <a16:creationId xmlns:a16="http://schemas.microsoft.com/office/drawing/2014/main" id="{C9A732D7-D329-4BE5-A928-2053BAF59F4F}"/>
              </a:ext>
            </a:extLst>
          </p:cNvPr>
          <p:cNvSpPr txBox="1"/>
          <p:nvPr/>
        </p:nvSpPr>
        <p:spPr>
          <a:xfrm>
            <a:off x="3913166" y="2675952"/>
            <a:ext cx="1230660"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20" name="TextBox 19">
            <a:extLst>
              <a:ext uri="{FF2B5EF4-FFF2-40B4-BE49-F238E27FC236}">
                <a16:creationId xmlns:a16="http://schemas.microsoft.com/office/drawing/2014/main" id="{ABD839B2-46F1-4082-8DB5-8B8884652127}"/>
              </a:ext>
            </a:extLst>
          </p:cNvPr>
          <p:cNvSpPr txBox="1"/>
          <p:nvPr/>
        </p:nvSpPr>
        <p:spPr>
          <a:xfrm>
            <a:off x="368547" y="3833785"/>
            <a:ext cx="1198645"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21" name="TextBox 20">
            <a:extLst>
              <a:ext uri="{FF2B5EF4-FFF2-40B4-BE49-F238E27FC236}">
                <a16:creationId xmlns:a16="http://schemas.microsoft.com/office/drawing/2014/main" id="{1ECD476D-7DE5-4CB5-BE46-A6CB621BE10A}"/>
              </a:ext>
            </a:extLst>
          </p:cNvPr>
          <p:cNvSpPr txBox="1"/>
          <p:nvPr/>
        </p:nvSpPr>
        <p:spPr>
          <a:xfrm>
            <a:off x="2721517" y="4077988"/>
            <a:ext cx="1260441"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22" name="TextBox 21">
            <a:extLst>
              <a:ext uri="{FF2B5EF4-FFF2-40B4-BE49-F238E27FC236}">
                <a16:creationId xmlns:a16="http://schemas.microsoft.com/office/drawing/2014/main" id="{5768AC8E-D948-4B56-A132-22A625BACF67}"/>
              </a:ext>
            </a:extLst>
          </p:cNvPr>
          <p:cNvSpPr txBox="1"/>
          <p:nvPr/>
        </p:nvSpPr>
        <p:spPr>
          <a:xfrm>
            <a:off x="3948634" y="4070979"/>
            <a:ext cx="1260441"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23" name="TextBox 22">
            <a:extLst>
              <a:ext uri="{FF2B5EF4-FFF2-40B4-BE49-F238E27FC236}">
                <a16:creationId xmlns:a16="http://schemas.microsoft.com/office/drawing/2014/main" id="{12DD88FB-8D2E-48FD-A182-EAFFAE34D50A}"/>
              </a:ext>
            </a:extLst>
          </p:cNvPr>
          <p:cNvSpPr txBox="1"/>
          <p:nvPr/>
        </p:nvSpPr>
        <p:spPr>
          <a:xfrm>
            <a:off x="6293440" y="4087432"/>
            <a:ext cx="1260441"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24" name="TextBox 23">
            <a:extLst>
              <a:ext uri="{FF2B5EF4-FFF2-40B4-BE49-F238E27FC236}">
                <a16:creationId xmlns:a16="http://schemas.microsoft.com/office/drawing/2014/main" id="{5481C40B-59E1-4A0F-AC01-2A3E3A900BE6}"/>
              </a:ext>
            </a:extLst>
          </p:cNvPr>
          <p:cNvSpPr txBox="1"/>
          <p:nvPr/>
        </p:nvSpPr>
        <p:spPr>
          <a:xfrm>
            <a:off x="7438671" y="4298111"/>
            <a:ext cx="1260441" cy="276999"/>
          </a:xfrm>
          <a:prstGeom prst="rect">
            <a:avLst/>
          </a:prstGeom>
          <a:noFill/>
        </p:spPr>
        <p:txBody>
          <a:bodyPr wrap="square" rtlCol="0">
            <a:spAutoFit/>
          </a:bodyPr>
          <a:lstStyle/>
          <a:p>
            <a:pPr algn="ctr"/>
            <a:r>
              <a:rPr lang="en-US" sz="1200" dirty="0">
                <a:solidFill>
                  <a:schemeClr val="bg1"/>
                </a:solidFill>
                <a:latin typeface="Comic Sans MS" panose="030F0702030302020204" pitchFamily="66" charset="0"/>
              </a:rPr>
              <a:t>X</a:t>
            </a:r>
          </a:p>
        </p:txBody>
      </p:sp>
      <p:sp>
        <p:nvSpPr>
          <p:cNvPr id="25" name="TextBox 24">
            <a:extLst>
              <a:ext uri="{FF2B5EF4-FFF2-40B4-BE49-F238E27FC236}">
                <a16:creationId xmlns:a16="http://schemas.microsoft.com/office/drawing/2014/main" id="{3AD153E5-F362-4947-9A5A-558D4266B7CC}"/>
              </a:ext>
            </a:extLst>
          </p:cNvPr>
          <p:cNvSpPr txBox="1"/>
          <p:nvPr/>
        </p:nvSpPr>
        <p:spPr>
          <a:xfrm>
            <a:off x="1565094" y="4096972"/>
            <a:ext cx="1230660"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26" name="TextBox 25">
            <a:extLst>
              <a:ext uri="{FF2B5EF4-FFF2-40B4-BE49-F238E27FC236}">
                <a16:creationId xmlns:a16="http://schemas.microsoft.com/office/drawing/2014/main" id="{2D441303-0718-4712-8F6C-9A6481F074EC}"/>
              </a:ext>
            </a:extLst>
          </p:cNvPr>
          <p:cNvSpPr txBox="1"/>
          <p:nvPr/>
        </p:nvSpPr>
        <p:spPr>
          <a:xfrm>
            <a:off x="5094369" y="4086952"/>
            <a:ext cx="1230660" cy="276999"/>
          </a:xfrm>
          <a:prstGeom prst="rect">
            <a:avLst/>
          </a:prstGeom>
          <a:noFill/>
        </p:spPr>
        <p:txBody>
          <a:bodyPr wrap="square" rtlCol="0">
            <a:spAutoFit/>
          </a:bodyPr>
          <a:lstStyle/>
          <a:p>
            <a:pPr algn="ctr"/>
            <a:r>
              <a:rPr lang="en-US" sz="1200" dirty="0">
                <a:latin typeface="Comic Sans MS" panose="030F0702030302020204" pitchFamily="66" charset="0"/>
              </a:rPr>
              <a:t>X</a:t>
            </a:r>
          </a:p>
        </p:txBody>
      </p:sp>
      <p:sp>
        <p:nvSpPr>
          <p:cNvPr id="27" name="TextBox 26">
            <a:extLst>
              <a:ext uri="{FF2B5EF4-FFF2-40B4-BE49-F238E27FC236}">
                <a16:creationId xmlns:a16="http://schemas.microsoft.com/office/drawing/2014/main" id="{8227A068-5B61-49E7-96B5-6FED699C1070}"/>
              </a:ext>
            </a:extLst>
          </p:cNvPr>
          <p:cNvSpPr txBox="1"/>
          <p:nvPr/>
        </p:nvSpPr>
        <p:spPr>
          <a:xfrm>
            <a:off x="6276626" y="5490751"/>
            <a:ext cx="1260441"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X</a:t>
            </a:r>
          </a:p>
        </p:txBody>
      </p:sp>
      <p:sp>
        <p:nvSpPr>
          <p:cNvPr id="28" name="TextBox 27">
            <a:extLst>
              <a:ext uri="{FF2B5EF4-FFF2-40B4-BE49-F238E27FC236}">
                <a16:creationId xmlns:a16="http://schemas.microsoft.com/office/drawing/2014/main" id="{D2EFA87E-D15B-43B4-A128-35A7AACEBC74}"/>
              </a:ext>
            </a:extLst>
          </p:cNvPr>
          <p:cNvSpPr txBox="1"/>
          <p:nvPr/>
        </p:nvSpPr>
        <p:spPr>
          <a:xfrm>
            <a:off x="5111313" y="5484378"/>
            <a:ext cx="1260441" cy="307777"/>
          </a:xfrm>
          <a:prstGeom prst="rect">
            <a:avLst/>
          </a:prstGeom>
          <a:noFill/>
        </p:spPr>
        <p:txBody>
          <a:bodyPr wrap="square" rtlCol="0">
            <a:spAutoFit/>
          </a:bodyPr>
          <a:lstStyle/>
          <a:p>
            <a:pPr algn="ctr"/>
            <a:r>
              <a:rPr lang="en-US" sz="1400" dirty="0">
                <a:latin typeface="Comic Sans MS" panose="030F0702030302020204" pitchFamily="66" charset="0"/>
              </a:rPr>
              <a:t>X</a:t>
            </a:r>
          </a:p>
        </p:txBody>
      </p:sp>
      <p:sp>
        <p:nvSpPr>
          <p:cNvPr id="29" name="TextBox 28">
            <a:extLst>
              <a:ext uri="{FF2B5EF4-FFF2-40B4-BE49-F238E27FC236}">
                <a16:creationId xmlns:a16="http://schemas.microsoft.com/office/drawing/2014/main" id="{0B9D0142-84FB-492E-9F3F-FD9EAE6F59A8}"/>
              </a:ext>
            </a:extLst>
          </p:cNvPr>
          <p:cNvSpPr txBox="1"/>
          <p:nvPr/>
        </p:nvSpPr>
        <p:spPr>
          <a:xfrm>
            <a:off x="3924249" y="5484378"/>
            <a:ext cx="1260441"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X</a:t>
            </a:r>
          </a:p>
        </p:txBody>
      </p:sp>
      <p:sp>
        <p:nvSpPr>
          <p:cNvPr id="30" name="TextBox 29">
            <a:extLst>
              <a:ext uri="{FF2B5EF4-FFF2-40B4-BE49-F238E27FC236}">
                <a16:creationId xmlns:a16="http://schemas.microsoft.com/office/drawing/2014/main" id="{F1A9303C-7DAD-4A3B-9E3F-E86B3AD45093}"/>
              </a:ext>
            </a:extLst>
          </p:cNvPr>
          <p:cNvSpPr txBox="1"/>
          <p:nvPr/>
        </p:nvSpPr>
        <p:spPr>
          <a:xfrm>
            <a:off x="2709776" y="5484378"/>
            <a:ext cx="1260441" cy="307777"/>
          </a:xfrm>
          <a:prstGeom prst="rect">
            <a:avLst/>
          </a:prstGeom>
          <a:noFill/>
        </p:spPr>
        <p:txBody>
          <a:bodyPr wrap="square" rtlCol="0">
            <a:spAutoFit/>
          </a:bodyPr>
          <a:lstStyle/>
          <a:p>
            <a:pPr algn="ctr"/>
            <a:r>
              <a:rPr lang="en-US" sz="1400" dirty="0">
                <a:latin typeface="Comic Sans MS" panose="030F0702030302020204" pitchFamily="66" charset="0"/>
              </a:rPr>
              <a:t>X</a:t>
            </a:r>
          </a:p>
        </p:txBody>
      </p:sp>
      <p:sp>
        <p:nvSpPr>
          <p:cNvPr id="31" name="TextBox 30">
            <a:extLst>
              <a:ext uri="{FF2B5EF4-FFF2-40B4-BE49-F238E27FC236}">
                <a16:creationId xmlns:a16="http://schemas.microsoft.com/office/drawing/2014/main" id="{D4EAA7CF-78DE-4E95-97D1-67BAD9DA09B9}"/>
              </a:ext>
            </a:extLst>
          </p:cNvPr>
          <p:cNvSpPr txBox="1"/>
          <p:nvPr/>
        </p:nvSpPr>
        <p:spPr>
          <a:xfrm>
            <a:off x="7478499" y="5497643"/>
            <a:ext cx="1230660" cy="307777"/>
          </a:xfrm>
          <a:prstGeom prst="rect">
            <a:avLst/>
          </a:prstGeom>
          <a:noFill/>
        </p:spPr>
        <p:txBody>
          <a:bodyPr wrap="square" rtlCol="0">
            <a:spAutoFit/>
          </a:bodyPr>
          <a:lstStyle/>
          <a:p>
            <a:pPr algn="ctr"/>
            <a:r>
              <a:rPr lang="en-US" sz="1400" dirty="0">
                <a:latin typeface="Comic Sans MS" panose="030F0702030302020204" pitchFamily="66" charset="0"/>
              </a:rPr>
              <a:t>X</a:t>
            </a:r>
          </a:p>
        </p:txBody>
      </p:sp>
      <p:sp>
        <p:nvSpPr>
          <p:cNvPr id="32" name="TextBox 31">
            <a:extLst>
              <a:ext uri="{FF2B5EF4-FFF2-40B4-BE49-F238E27FC236}">
                <a16:creationId xmlns:a16="http://schemas.microsoft.com/office/drawing/2014/main" id="{A346553F-C6CD-4155-9819-8F0A83EAA320}"/>
              </a:ext>
            </a:extLst>
          </p:cNvPr>
          <p:cNvSpPr txBox="1"/>
          <p:nvPr/>
        </p:nvSpPr>
        <p:spPr>
          <a:xfrm>
            <a:off x="216678" y="78912"/>
            <a:ext cx="3870690" cy="1107996"/>
          </a:xfrm>
          <a:prstGeom prst="rect">
            <a:avLst/>
          </a:prstGeom>
          <a:noFill/>
        </p:spPr>
        <p:txBody>
          <a:bodyPr wrap="square" rtlCol="0">
            <a:spAutoFit/>
          </a:bodyPr>
          <a:lstStyle/>
          <a:p>
            <a:pPr algn="ctr"/>
            <a:r>
              <a:rPr lang="en-US" sz="3300" dirty="0">
                <a:latin typeface="Comic Sans MS" panose="030F0702030302020204" pitchFamily="66" charset="0"/>
                <a:cs typeface="Cavolini" panose="03000502040302020204" pitchFamily="66" charset="0"/>
              </a:rPr>
              <a:t>The xxx           </a:t>
            </a:r>
          </a:p>
          <a:p>
            <a:pPr algn="ctr"/>
            <a:r>
              <a:rPr lang="en-US" sz="3300" dirty="0">
                <a:latin typeface="Comic Sans MS" panose="030F0702030302020204" pitchFamily="66" charset="0"/>
                <a:cs typeface="Cavolini" panose="03000502040302020204" pitchFamily="66" charset="0"/>
              </a:rPr>
              <a:t>Game</a:t>
            </a:r>
          </a:p>
        </p:txBody>
      </p:sp>
      <p:sp>
        <p:nvSpPr>
          <p:cNvPr id="33" name="TextBox 32">
            <a:extLst>
              <a:ext uri="{FF2B5EF4-FFF2-40B4-BE49-F238E27FC236}">
                <a16:creationId xmlns:a16="http://schemas.microsoft.com/office/drawing/2014/main" id="{44CCEE53-766F-4F1A-9008-426C83C79F29}"/>
              </a:ext>
            </a:extLst>
          </p:cNvPr>
          <p:cNvSpPr txBox="1"/>
          <p:nvPr/>
        </p:nvSpPr>
        <p:spPr>
          <a:xfrm>
            <a:off x="3472342" y="511341"/>
            <a:ext cx="1659756" cy="307777"/>
          </a:xfrm>
          <a:prstGeom prst="rect">
            <a:avLst/>
          </a:prstGeom>
          <a:noFill/>
        </p:spPr>
        <p:txBody>
          <a:bodyPr wrap="square" rtlCol="0">
            <a:spAutoFit/>
          </a:bodyPr>
          <a:lstStyle/>
          <a:p>
            <a:pPr algn="ctr"/>
            <a:r>
              <a:rPr lang="en-US" sz="1400" i="1" dirty="0">
                <a:solidFill>
                  <a:srgbClr val="C00000"/>
                </a:solidFill>
                <a:latin typeface="Comic Sans MS" panose="030F0702030302020204" pitchFamily="66" charset="0"/>
                <a:cs typeface="Cavolini" panose="03000502040302020204" pitchFamily="66" charset="0"/>
              </a:rPr>
              <a:t>By xxxx</a:t>
            </a:r>
          </a:p>
        </p:txBody>
      </p:sp>
      <p:pic>
        <p:nvPicPr>
          <p:cNvPr id="34" name="Graphic 33" descr="Devil face with solid fill">
            <a:extLst>
              <a:ext uri="{FF2B5EF4-FFF2-40B4-BE49-F238E27FC236}">
                <a16:creationId xmlns:a16="http://schemas.microsoft.com/office/drawing/2014/main" id="{933C5B9D-B449-4219-B746-2698ED7C33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7463" y="1083869"/>
            <a:ext cx="577463" cy="577463"/>
          </a:xfrm>
          <a:prstGeom prst="rect">
            <a:avLst/>
          </a:prstGeom>
        </p:spPr>
      </p:pic>
      <p:pic>
        <p:nvPicPr>
          <p:cNvPr id="35" name="Graphic 34" descr="Crying face with solid fill">
            <a:extLst>
              <a:ext uri="{FF2B5EF4-FFF2-40B4-BE49-F238E27FC236}">
                <a16:creationId xmlns:a16="http://schemas.microsoft.com/office/drawing/2014/main" id="{815F25BD-F9B4-41B7-893C-E24F6AD550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7463" y="506406"/>
            <a:ext cx="577463" cy="577463"/>
          </a:xfrm>
          <a:prstGeom prst="rect">
            <a:avLst/>
          </a:prstGeom>
        </p:spPr>
      </p:pic>
      <p:pic>
        <p:nvPicPr>
          <p:cNvPr id="36" name="Graphic 35" descr="Funny face with solid fill">
            <a:extLst>
              <a:ext uri="{FF2B5EF4-FFF2-40B4-BE49-F238E27FC236}">
                <a16:creationId xmlns:a16="http://schemas.microsoft.com/office/drawing/2014/main" id="{548138E5-01DA-4010-9CEC-D21771159B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7377" y="-32619"/>
            <a:ext cx="577463" cy="577463"/>
          </a:xfrm>
          <a:prstGeom prst="rect">
            <a:avLst/>
          </a:prstGeom>
        </p:spPr>
      </p:pic>
      <p:pic>
        <p:nvPicPr>
          <p:cNvPr id="37" name="Graphic 36" descr="Angry face with solid fill">
            <a:extLst>
              <a:ext uri="{FF2B5EF4-FFF2-40B4-BE49-F238E27FC236}">
                <a16:creationId xmlns:a16="http://schemas.microsoft.com/office/drawing/2014/main" id="{A5E8E3B1-84B7-465C-995D-94133636C9B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7375" y="1619945"/>
            <a:ext cx="577463" cy="577463"/>
          </a:xfrm>
          <a:prstGeom prst="rect">
            <a:avLst/>
          </a:prstGeom>
        </p:spPr>
      </p:pic>
      <p:pic>
        <p:nvPicPr>
          <p:cNvPr id="38" name="Graphic 37" descr="Confused face with solid fill">
            <a:extLst>
              <a:ext uri="{FF2B5EF4-FFF2-40B4-BE49-F238E27FC236}">
                <a16:creationId xmlns:a16="http://schemas.microsoft.com/office/drawing/2014/main" id="{7B946CB0-1002-4E8F-8790-B6CA48E56AC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0506" y="2156021"/>
            <a:ext cx="577463" cy="577463"/>
          </a:xfrm>
          <a:prstGeom prst="rect">
            <a:avLst/>
          </a:prstGeom>
        </p:spPr>
      </p:pic>
      <p:pic>
        <p:nvPicPr>
          <p:cNvPr id="39" name="Graphic 38" descr="Grinning face with solid fill">
            <a:extLst>
              <a:ext uri="{FF2B5EF4-FFF2-40B4-BE49-F238E27FC236}">
                <a16:creationId xmlns:a16="http://schemas.microsoft.com/office/drawing/2014/main" id="{1032A829-0EAE-4D63-BFC2-F33B1B0EF3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718" y="2692097"/>
            <a:ext cx="577463" cy="577463"/>
          </a:xfrm>
          <a:prstGeom prst="rect">
            <a:avLst/>
          </a:prstGeom>
        </p:spPr>
      </p:pic>
      <p:pic>
        <p:nvPicPr>
          <p:cNvPr id="40" name="Graphic 39" descr="Tongue face with solid fill">
            <a:extLst>
              <a:ext uri="{FF2B5EF4-FFF2-40B4-BE49-F238E27FC236}">
                <a16:creationId xmlns:a16="http://schemas.microsoft.com/office/drawing/2014/main" id="{6B21AAED-3168-47CD-A070-4C1AB535F3E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0507" y="3206451"/>
            <a:ext cx="577463" cy="577463"/>
          </a:xfrm>
          <a:prstGeom prst="rect">
            <a:avLst/>
          </a:prstGeom>
        </p:spPr>
      </p:pic>
      <p:pic>
        <p:nvPicPr>
          <p:cNvPr id="41" name="Graphic 40" descr="Smiling face with solid fill">
            <a:extLst>
              <a:ext uri="{FF2B5EF4-FFF2-40B4-BE49-F238E27FC236}">
                <a16:creationId xmlns:a16="http://schemas.microsoft.com/office/drawing/2014/main" id="{19286504-7F37-4D5C-8A50-0EFE681E853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7376" y="3716027"/>
            <a:ext cx="577463" cy="577463"/>
          </a:xfrm>
          <a:prstGeom prst="rect">
            <a:avLst/>
          </a:prstGeom>
        </p:spPr>
      </p:pic>
      <p:pic>
        <p:nvPicPr>
          <p:cNvPr id="42" name="Graphic 41" descr="Surprised face with solid fill">
            <a:extLst>
              <a:ext uri="{FF2B5EF4-FFF2-40B4-BE49-F238E27FC236}">
                <a16:creationId xmlns:a16="http://schemas.microsoft.com/office/drawing/2014/main" id="{00FF9537-505D-4375-8147-024D159997F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96719" y="4802454"/>
            <a:ext cx="577463" cy="577463"/>
          </a:xfrm>
          <a:prstGeom prst="rect">
            <a:avLst/>
          </a:prstGeom>
        </p:spPr>
      </p:pic>
      <p:pic>
        <p:nvPicPr>
          <p:cNvPr id="43" name="Graphic 42" descr="Nervous face with solid fill">
            <a:extLst>
              <a:ext uri="{FF2B5EF4-FFF2-40B4-BE49-F238E27FC236}">
                <a16:creationId xmlns:a16="http://schemas.microsoft.com/office/drawing/2014/main" id="{1C8A9603-6ADF-43FB-B68C-10843562FD8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87377" y="4252444"/>
            <a:ext cx="577463" cy="577463"/>
          </a:xfrm>
          <a:prstGeom prst="rect">
            <a:avLst/>
          </a:prstGeom>
        </p:spPr>
      </p:pic>
      <p:sp>
        <p:nvSpPr>
          <p:cNvPr id="44" name="TextBox 43">
            <a:extLst>
              <a:ext uri="{FF2B5EF4-FFF2-40B4-BE49-F238E27FC236}">
                <a16:creationId xmlns:a16="http://schemas.microsoft.com/office/drawing/2014/main" id="{DF7A3B46-D024-46D5-8426-EA59AABC988F}"/>
              </a:ext>
            </a:extLst>
          </p:cNvPr>
          <p:cNvSpPr txBox="1"/>
          <p:nvPr/>
        </p:nvSpPr>
        <p:spPr>
          <a:xfrm rot="16200000">
            <a:off x="-1111755" y="5858218"/>
            <a:ext cx="1737788" cy="400110"/>
          </a:xfrm>
          <a:prstGeom prst="rect">
            <a:avLst/>
          </a:prstGeom>
          <a:noFill/>
        </p:spPr>
        <p:txBody>
          <a:bodyPr wrap="square" rtlCol="0">
            <a:spAutoFit/>
          </a:bodyPr>
          <a:lstStyle/>
          <a:p>
            <a:r>
              <a:rPr lang="en-US" sz="1000" dirty="0"/>
              <a:t>Suggestions: Drag faces to “Go back to start” spaces, etc.</a:t>
            </a:r>
          </a:p>
        </p:txBody>
      </p:sp>
      <p:sp>
        <p:nvSpPr>
          <p:cNvPr id="45" name="TextBox 44">
            <a:extLst>
              <a:ext uri="{FF2B5EF4-FFF2-40B4-BE49-F238E27FC236}">
                <a16:creationId xmlns:a16="http://schemas.microsoft.com/office/drawing/2014/main" id="{B9F6A770-8919-41E8-8934-48D3A708E402}"/>
              </a:ext>
            </a:extLst>
          </p:cNvPr>
          <p:cNvSpPr txBox="1"/>
          <p:nvPr/>
        </p:nvSpPr>
        <p:spPr>
          <a:xfrm rot="16200000">
            <a:off x="5802619" y="3291863"/>
            <a:ext cx="6915676" cy="246221"/>
          </a:xfrm>
          <a:prstGeom prst="rect">
            <a:avLst/>
          </a:prstGeom>
          <a:noFill/>
        </p:spPr>
        <p:txBody>
          <a:bodyPr wrap="none" rtlCol="0">
            <a:spAutoFit/>
          </a:bodyPr>
          <a:lstStyle/>
          <a:p>
            <a:r>
              <a:rPr lang="en-US" sz="1000" dirty="0"/>
              <a:t>Suggestions: For “fun” spaces, write: </a:t>
            </a:r>
            <a:r>
              <a:rPr lang="en-US" sz="1000" i="1" dirty="0"/>
              <a:t>Go back to start. Roll again. Switch with another player. Go ahead X spaces. Go back X spaces.</a:t>
            </a:r>
          </a:p>
        </p:txBody>
      </p:sp>
    </p:spTree>
    <p:extLst>
      <p:ext uri="{BB962C8B-B14F-4D97-AF65-F5344CB8AC3E}">
        <p14:creationId xmlns:p14="http://schemas.microsoft.com/office/powerpoint/2010/main" val="118157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693BCCAF-3C94-440E-8AE9-6E8197C7AFD6}"/>
              </a:ext>
            </a:extLst>
          </p:cNvPr>
          <p:cNvSpPr/>
          <p:nvPr/>
        </p:nvSpPr>
        <p:spPr>
          <a:xfrm>
            <a:off x="0" y="0"/>
            <a:ext cx="9144000" cy="6858000"/>
          </a:xfrm>
          <a:prstGeom prst="frame">
            <a:avLst>
              <a:gd name="adj1" fmla="val 12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78365E01-6F32-4328-A77D-6694DFCDC120}"/>
              </a:ext>
            </a:extLst>
          </p:cNvPr>
          <p:cNvSpPr txBox="1"/>
          <p:nvPr/>
        </p:nvSpPr>
        <p:spPr>
          <a:xfrm>
            <a:off x="859313" y="1565970"/>
            <a:ext cx="7425373" cy="3370153"/>
          </a:xfrm>
          <a:prstGeom prst="rect">
            <a:avLst/>
          </a:prstGeom>
          <a:noFill/>
        </p:spPr>
        <p:txBody>
          <a:bodyPr wrap="square" rtlCol="0">
            <a:spAutoFit/>
          </a:bodyPr>
          <a:lstStyle/>
          <a:p>
            <a:pPr algn="ctr"/>
            <a:r>
              <a:rPr lang="en-US" b="1" dirty="0">
                <a:latin typeface="Comic Sans MS" panose="030F0702030302020204" pitchFamily="66" charset="0"/>
                <a:cs typeface="Cavolini" panose="03000502040302020204" pitchFamily="66" charset="0"/>
              </a:rPr>
              <a:t>About the game:</a:t>
            </a:r>
          </a:p>
          <a:p>
            <a:endParaRPr lang="en-US" dirty="0">
              <a:latin typeface="Comic Sans MS" panose="030F0702030302020204" pitchFamily="66" charset="0"/>
              <a:cs typeface="Cavolini" panose="03000502040302020204" pitchFamily="66" charset="0"/>
            </a:endParaRPr>
          </a:p>
          <a:p>
            <a:r>
              <a:rPr lang="en-US" dirty="0">
                <a:latin typeface="Comic Sans MS" panose="030F0702030302020204" pitchFamily="66" charset="0"/>
                <a:cs typeface="Cavolini" panose="03000502040302020204" pitchFamily="66" charset="0"/>
              </a:rPr>
              <a:t>XXXXXXXXXXXXXXXXXXXXXXXXXXXXXXXXXXXXXXXXXXXXXXXXXxxxxxxxxxxxxxxx</a:t>
            </a:r>
          </a:p>
          <a:p>
            <a:endParaRPr lang="en-US" dirty="0">
              <a:latin typeface="Comic Sans MS" panose="030F0702030302020204" pitchFamily="66" charset="0"/>
              <a:cs typeface="Cavolini" panose="03000502040302020204" pitchFamily="66" charset="0"/>
            </a:endParaRPr>
          </a:p>
          <a:p>
            <a:pPr algn="ctr"/>
            <a:r>
              <a:rPr lang="en-US" b="1" dirty="0">
                <a:latin typeface="Comic Sans MS" panose="030F0702030302020204" pitchFamily="66" charset="0"/>
                <a:cs typeface="Cavolini" panose="03000502040302020204" pitchFamily="66" charset="0"/>
              </a:rPr>
              <a:t>Directions for play:</a:t>
            </a:r>
          </a:p>
          <a:p>
            <a:endParaRPr lang="en-US" dirty="0">
              <a:latin typeface="Comic Sans MS" panose="030F0702030302020204" pitchFamily="66" charset="0"/>
              <a:cs typeface="Cavolini" panose="03000502040302020204" pitchFamily="66" charset="0"/>
            </a:endParaRPr>
          </a:p>
          <a:p>
            <a:pPr marL="342900" indent="-342900">
              <a:buAutoNum type="arabicPeriod"/>
            </a:pPr>
            <a:r>
              <a:rPr lang="en-US" dirty="0">
                <a:latin typeface="Comic Sans MS" panose="030F0702030302020204" pitchFamily="66" charset="0"/>
                <a:cs typeface="Cavolini" panose="03000502040302020204" pitchFamily="66" charset="0"/>
              </a:rPr>
              <a:t>X</a:t>
            </a:r>
          </a:p>
          <a:p>
            <a:pPr marL="342900" indent="-342900">
              <a:buAutoNum type="arabicPeriod"/>
            </a:pPr>
            <a:r>
              <a:rPr lang="en-US" dirty="0">
                <a:latin typeface="Comic Sans MS" panose="030F0702030302020204" pitchFamily="66" charset="0"/>
                <a:cs typeface="Cavolini" panose="03000502040302020204" pitchFamily="66" charset="0"/>
              </a:rPr>
              <a:t>X</a:t>
            </a:r>
          </a:p>
          <a:p>
            <a:pPr marL="342900" indent="-342900">
              <a:buAutoNum type="arabicPeriod"/>
            </a:pPr>
            <a:r>
              <a:rPr lang="en-US" dirty="0">
                <a:latin typeface="Comic Sans MS" panose="030F0702030302020204" pitchFamily="66" charset="0"/>
                <a:cs typeface="Cavolini" panose="03000502040302020204" pitchFamily="66" charset="0"/>
              </a:rPr>
              <a:t>x</a:t>
            </a:r>
          </a:p>
          <a:p>
            <a:pPr marL="514350" indent="-514350">
              <a:buAutoNum type="arabicPeriod"/>
            </a:pPr>
            <a:endParaRPr lang="en-US" sz="3300" dirty="0">
              <a:latin typeface="Comic Sans MS" panose="030F070203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49D204B5-7C4B-4790-ABA9-4D96AD3452B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7418" y="123764"/>
            <a:ext cx="914400" cy="914400"/>
          </a:xfrm>
          <a:prstGeom prst="rect">
            <a:avLst/>
          </a:prstGeom>
        </p:spPr>
      </p:pic>
      <p:pic>
        <p:nvPicPr>
          <p:cNvPr id="6" name="Picture 5">
            <a:extLst>
              <a:ext uri="{FF2B5EF4-FFF2-40B4-BE49-F238E27FC236}">
                <a16:creationId xmlns:a16="http://schemas.microsoft.com/office/drawing/2014/main" id="{F7B78DDF-07B1-4A10-B4BA-F9058D2BF8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8247018" y="172549"/>
            <a:ext cx="914400" cy="914400"/>
          </a:xfrm>
          <a:prstGeom prst="rect">
            <a:avLst/>
          </a:prstGeom>
        </p:spPr>
      </p:pic>
      <p:pic>
        <p:nvPicPr>
          <p:cNvPr id="7" name="Picture 6">
            <a:extLst>
              <a:ext uri="{FF2B5EF4-FFF2-40B4-BE49-F238E27FC236}">
                <a16:creationId xmlns:a16="http://schemas.microsoft.com/office/drawing/2014/main" id="{A42BB1BC-F299-411A-85C9-F9E33AABD13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8232538" y="5771051"/>
            <a:ext cx="914400" cy="914400"/>
          </a:xfrm>
          <a:prstGeom prst="rect">
            <a:avLst/>
          </a:prstGeom>
        </p:spPr>
      </p:pic>
      <p:pic>
        <p:nvPicPr>
          <p:cNvPr id="8" name="Picture 7" descr="A picture containing blue, photo, sitting, water&#10;&#10;Description automatically generated">
            <a:extLst>
              <a:ext uri="{FF2B5EF4-FFF2-40B4-BE49-F238E27FC236}">
                <a16:creationId xmlns:a16="http://schemas.microsoft.com/office/drawing/2014/main" id="{FC8A8E47-7CE4-4C05-83D8-4FA9A31A1449}"/>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5771051"/>
            <a:ext cx="914400" cy="914400"/>
          </a:xfrm>
          <a:prstGeom prst="rect">
            <a:avLst/>
          </a:prstGeom>
        </p:spPr>
      </p:pic>
      <p:sp>
        <p:nvSpPr>
          <p:cNvPr id="10" name="TextBox 9">
            <a:extLst>
              <a:ext uri="{FF2B5EF4-FFF2-40B4-BE49-F238E27FC236}">
                <a16:creationId xmlns:a16="http://schemas.microsoft.com/office/drawing/2014/main" id="{CFFDA4A1-908C-4477-B35A-0BAD0FEDA181}"/>
              </a:ext>
            </a:extLst>
          </p:cNvPr>
          <p:cNvSpPr txBox="1"/>
          <p:nvPr/>
        </p:nvSpPr>
        <p:spPr>
          <a:xfrm>
            <a:off x="2414444" y="75751"/>
            <a:ext cx="4349947" cy="1107996"/>
          </a:xfrm>
          <a:prstGeom prst="rect">
            <a:avLst/>
          </a:prstGeom>
          <a:noFill/>
        </p:spPr>
        <p:txBody>
          <a:bodyPr wrap="square" rtlCol="0">
            <a:spAutoFit/>
          </a:bodyPr>
          <a:lstStyle/>
          <a:p>
            <a:pPr algn="ctr"/>
            <a:r>
              <a:rPr lang="en-US" sz="3300" dirty="0">
                <a:latin typeface="Comic Sans MS" panose="030F0702030302020204" pitchFamily="66" charset="0"/>
                <a:cs typeface="Cavolini" panose="03000502040302020204" pitchFamily="66" charset="0"/>
              </a:rPr>
              <a:t>The _________           </a:t>
            </a:r>
          </a:p>
          <a:p>
            <a:pPr algn="ctr"/>
            <a:r>
              <a:rPr lang="en-US" sz="3300" dirty="0">
                <a:latin typeface="Comic Sans MS" panose="030F0702030302020204" pitchFamily="66" charset="0"/>
                <a:cs typeface="Cavolini" panose="03000502040302020204" pitchFamily="66" charset="0"/>
              </a:rPr>
              <a:t>Game</a:t>
            </a:r>
          </a:p>
        </p:txBody>
      </p:sp>
    </p:spTree>
    <p:extLst>
      <p:ext uri="{BB962C8B-B14F-4D97-AF65-F5344CB8AC3E}">
        <p14:creationId xmlns:p14="http://schemas.microsoft.com/office/powerpoint/2010/main" val="1407741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2973</TotalTime>
  <Words>464</Words>
  <Application>Microsoft Office PowerPoint</Application>
  <PresentationFormat>On-screen Show (4:3)</PresentationFormat>
  <Paragraphs>100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Shaul</dc:creator>
  <cp:lastModifiedBy>Owner</cp:lastModifiedBy>
  <cp:revision>95</cp:revision>
  <cp:lastPrinted>2018-06-03T16:43:55Z</cp:lastPrinted>
  <dcterms:created xsi:type="dcterms:W3CDTF">2018-06-02T09:37:33Z</dcterms:created>
  <dcterms:modified xsi:type="dcterms:W3CDTF">2020-07-11T11:17:43Z</dcterms:modified>
</cp:coreProperties>
</file>