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55" r:id="rId2"/>
    <p:sldId id="1056" r:id="rId3"/>
    <p:sldId id="1057" r:id="rId4"/>
    <p:sldId id="1058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6" r:id="rId13"/>
    <p:sldId id="1067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6" autoAdjust="0"/>
  </p:normalViewPr>
  <p:slideViewPr>
    <p:cSldViewPr>
      <p:cViewPr varScale="1">
        <p:scale>
          <a:sx n="76" d="100"/>
          <a:sy n="76" d="100"/>
        </p:scale>
        <p:origin x="92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CCF47B5-8748-43D2-87D4-A83CB8505E55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B8E105E-769D-4C40-8C02-196F0D7AB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2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4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98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1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8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69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71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1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2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05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63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</dc:creator>
  <cp:lastModifiedBy>Owner</cp:lastModifiedBy>
  <cp:revision>62</cp:revision>
  <dcterms:created xsi:type="dcterms:W3CDTF">2006-08-16T00:00:00Z</dcterms:created>
  <dcterms:modified xsi:type="dcterms:W3CDTF">2020-07-11T13:03:13Z</dcterms:modified>
</cp:coreProperties>
</file>