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2" r:id="rId2"/>
    <p:sldId id="287" r:id="rId3"/>
    <p:sldId id="288" r:id="rId4"/>
    <p:sldId id="289" r:id="rId5"/>
    <p:sldId id="290" r:id="rId6"/>
    <p:sldId id="286" r:id="rId7"/>
    <p:sldId id="274" r:id="rId8"/>
  </p:sldIdLst>
  <p:sldSz cx="12192000" cy="9144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61D"/>
    <a:srgbClr val="60381F"/>
    <a:srgbClr val="30231A"/>
    <a:srgbClr val="C00000"/>
    <a:srgbClr val="000000"/>
    <a:srgbClr val="008000"/>
    <a:srgbClr val="006600"/>
    <a:srgbClr val="99FF33"/>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8029" autoAdjust="0"/>
  </p:normalViewPr>
  <p:slideViewPr>
    <p:cSldViewPr>
      <p:cViewPr varScale="1">
        <p:scale>
          <a:sx n="57" d="100"/>
          <a:sy n="57" d="100"/>
        </p:scale>
        <p:origin x="1036" y="28"/>
      </p:cViewPr>
      <p:guideLst>
        <p:guide orient="horz" pos="2880"/>
        <p:guide pos="384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6CCF47B5-8748-43D2-87D4-A83CB8505E55}" type="datetimeFigureOut">
              <a:rPr lang="en-US" smtClean="0"/>
              <a:pPr/>
              <a:t>7/11/2020</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2B8E105E-769D-4C40-8C02-196F0D7ABF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76"/>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92"/>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92"/>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875627"/>
            <a:ext cx="10363200" cy="2000249"/>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9"/>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9"/>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2046817"/>
            <a:ext cx="5386917" cy="853016"/>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6" y="2899833"/>
            <a:ext cx="538691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2046817"/>
            <a:ext cx="5389033" cy="853016"/>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899833"/>
            <a:ext cx="5389033"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364067"/>
            <a:ext cx="4011084"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0" y="364076"/>
            <a:ext cx="681566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913476"/>
            <a:ext cx="4011084" cy="6254751"/>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4"/>
            <a:ext cx="73152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2389717" y="7156455"/>
            <a:ext cx="7315200" cy="1073149"/>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9"/>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43"/>
            <a:ext cx="28448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7/11/2020</a:t>
            </a:fld>
            <a:endParaRPr lang="en-US"/>
          </a:p>
        </p:txBody>
      </p:sp>
      <p:sp>
        <p:nvSpPr>
          <p:cNvPr id="5" name="Footer Placeholder 4"/>
          <p:cNvSpPr>
            <a:spLocks noGrp="1"/>
          </p:cNvSpPr>
          <p:nvPr>
            <p:ph type="ftr" sz="quarter" idx="3"/>
          </p:nvPr>
        </p:nvSpPr>
        <p:spPr>
          <a:xfrm>
            <a:off x="4165600" y="8475143"/>
            <a:ext cx="3860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43"/>
            <a:ext cx="28448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5" indent="-342905"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0" indent="-285753"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4" indent="-228603"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33400" y="228600"/>
            <a:ext cx="11125200" cy="312393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algn="ctr" defTabSz="914411" fontAlgn="base">
              <a:spcBef>
                <a:spcPct val="0"/>
              </a:spcBef>
              <a:spcAft>
                <a:spcPct val="0"/>
              </a:spcAft>
            </a:pPr>
            <a:r>
              <a:rPr lang="en-US" sz="3300" b="1" dirty="0">
                <a:solidFill>
                  <a:srgbClr val="C00000"/>
                </a:solidFill>
                <a:latin typeface="+mj-lt"/>
                <a:ea typeface="Times New Roman" pitchFamily="18" charset="0"/>
                <a:cs typeface="Calibri" pitchFamily="34" charset="0"/>
              </a:rPr>
              <a:t>Filtering Upsetting Statements Activity, telehealth version</a:t>
            </a:r>
          </a:p>
          <a:p>
            <a:pPr algn="ctr" defTabSz="914411" fontAlgn="base">
              <a:spcBef>
                <a:spcPct val="0"/>
              </a:spcBef>
              <a:spcAft>
                <a:spcPct val="0"/>
              </a:spcAft>
            </a:pPr>
            <a:endParaRPr lang="en-US" sz="2000" b="1" dirty="0">
              <a:latin typeface="+mj-lt"/>
              <a:cs typeface="Calibri" pitchFamily="34" charset="0"/>
            </a:endParaRPr>
          </a:p>
          <a:p>
            <a:pPr algn="ctr" defTabSz="914411" fontAlgn="base">
              <a:spcBef>
                <a:spcPct val="0"/>
              </a:spcBef>
              <a:spcAft>
                <a:spcPct val="0"/>
              </a:spcAft>
            </a:pPr>
            <a:endParaRPr lang="en-US" sz="600" dirty="0">
              <a:latin typeface="+mj-lt"/>
              <a:cs typeface="Arial" pitchFamily="34" charset="0"/>
            </a:endParaRPr>
          </a:p>
          <a:p>
            <a:pPr defTabSz="914411" eaLnBrk="0" fontAlgn="base" hangingPunct="0">
              <a:spcBef>
                <a:spcPct val="0"/>
              </a:spcBef>
              <a:spcAft>
                <a:spcPct val="0"/>
              </a:spcAft>
            </a:pPr>
            <a:r>
              <a:rPr lang="en-US" sz="1600" dirty="0">
                <a:latin typeface="+mj-lt"/>
                <a:ea typeface="Times New Roman" pitchFamily="18" charset="0"/>
                <a:cs typeface="Calibri" pitchFamily="34" charset="0"/>
              </a:rPr>
              <a:t>This activity is designed to help young people with ASD and other disorders to learn ways to regulate emotional verbal outbursts.  The activity raises awareness of what things are okay and not okay to say when you are upset and introduces the concept that thoughts can be “filtered” before they are turned into spoken words.</a:t>
            </a:r>
          </a:p>
          <a:p>
            <a:pPr defTabSz="914411" eaLnBrk="0" fontAlgn="base" hangingPunct="0">
              <a:spcBef>
                <a:spcPct val="0"/>
              </a:spcBef>
              <a:spcAft>
                <a:spcPct val="0"/>
              </a:spcAft>
            </a:pPr>
            <a:endParaRPr lang="en-US" sz="1600" dirty="0">
              <a:latin typeface="+mj-lt"/>
              <a:cs typeface="Calibri" pitchFamily="34" charset="0"/>
            </a:endParaRPr>
          </a:p>
          <a:p>
            <a:pPr defTabSz="914411" eaLnBrk="0" fontAlgn="base" hangingPunct="0">
              <a:spcBef>
                <a:spcPct val="0"/>
              </a:spcBef>
              <a:spcAft>
                <a:spcPct val="0"/>
              </a:spcAft>
            </a:pPr>
            <a:r>
              <a:rPr lang="en-US" sz="1600" dirty="0">
                <a:latin typeface="+mj-lt"/>
                <a:cs typeface="Calibri" pitchFamily="34" charset="0"/>
              </a:rPr>
              <a:t>A separate version is designed to be printed and cut out. The version here is in PowerPoint, so you can drag the word cards across the screen and place them where you like. It works well in telehealth, or any time you want to do this activity without printing out everything.</a:t>
            </a:r>
          </a:p>
          <a:p>
            <a:pPr defTabSz="914411" eaLnBrk="0" fontAlgn="base" hangingPunct="0">
              <a:spcBef>
                <a:spcPct val="0"/>
              </a:spcBef>
              <a:spcAft>
                <a:spcPct val="0"/>
              </a:spcAft>
            </a:pPr>
            <a:endParaRPr lang="en-US" sz="1600" dirty="0">
              <a:latin typeface="+mj-lt"/>
              <a:cs typeface="Calibri" pitchFamily="34" charset="0"/>
            </a:endParaRPr>
          </a:p>
          <a:p>
            <a:pPr defTabSz="914411" eaLnBrk="0" fontAlgn="base" hangingPunct="0">
              <a:spcBef>
                <a:spcPct val="0"/>
              </a:spcBef>
              <a:spcAft>
                <a:spcPct val="0"/>
              </a:spcAft>
            </a:pPr>
            <a:r>
              <a:rPr lang="en-US" sz="1600" dirty="0">
                <a:latin typeface="+mj-lt"/>
                <a:cs typeface="Calibri" pitchFamily="34" charset="0"/>
              </a:rPr>
              <a:t>There is a several-slide tutorial to go over with kids before you start the actual activity.</a:t>
            </a:r>
          </a:p>
        </p:txBody>
      </p:sp>
      <p:sp>
        <p:nvSpPr>
          <p:cNvPr id="1027" name="Rectangle 3"/>
          <p:cNvSpPr>
            <a:spLocks noChangeArrowheads="1"/>
          </p:cNvSpPr>
          <p:nvPr/>
        </p:nvSpPr>
        <p:spPr bwMode="auto">
          <a:xfrm>
            <a:off x="2667001" y="1053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11" fontAlgn="base">
              <a:spcBef>
                <a:spcPct val="0"/>
              </a:spcBef>
              <a:spcAft>
                <a:spcPct val="0"/>
              </a:spcAft>
            </a:pPr>
            <a:endParaRPr lang="en-US">
              <a:latin typeface="Arial" pitchFamily="34" charset="0"/>
              <a:cs typeface="Arial" pitchFamily="34" charset="0"/>
            </a:endParaRPr>
          </a:p>
        </p:txBody>
      </p:sp>
      <p:pic>
        <p:nvPicPr>
          <p:cNvPr id="2" name="Picture 1">
            <a:extLst>
              <a:ext uri="{FF2B5EF4-FFF2-40B4-BE49-F238E27FC236}">
                <a16:creationId xmlns:a16="http://schemas.microsoft.com/office/drawing/2014/main" id="{C706BB22-5236-406B-9D14-1A0CE82FC8F6}"/>
              </a:ext>
            </a:extLst>
          </p:cNvPr>
          <p:cNvPicPr>
            <a:picLocks noChangeAspect="1"/>
          </p:cNvPicPr>
          <p:nvPr/>
        </p:nvPicPr>
        <p:blipFill>
          <a:blip r:embed="rId2"/>
          <a:stretch>
            <a:fillRect/>
          </a:stretch>
        </p:blipFill>
        <p:spPr>
          <a:xfrm>
            <a:off x="5143500" y="3505201"/>
            <a:ext cx="1981200" cy="1483579"/>
          </a:xfrm>
          <a:prstGeom prst="rect">
            <a:avLst/>
          </a:prstGeom>
        </p:spPr>
      </p:pic>
      <p:pic>
        <p:nvPicPr>
          <p:cNvPr id="3" name="Picture 2">
            <a:extLst>
              <a:ext uri="{FF2B5EF4-FFF2-40B4-BE49-F238E27FC236}">
                <a16:creationId xmlns:a16="http://schemas.microsoft.com/office/drawing/2014/main" id="{0B801468-1BEA-4773-8DD7-2E3168108083}"/>
              </a:ext>
            </a:extLst>
          </p:cNvPr>
          <p:cNvPicPr>
            <a:picLocks noChangeAspect="1"/>
          </p:cNvPicPr>
          <p:nvPr/>
        </p:nvPicPr>
        <p:blipFill>
          <a:blip r:embed="rId3"/>
          <a:stretch>
            <a:fillRect/>
          </a:stretch>
        </p:blipFill>
        <p:spPr>
          <a:xfrm>
            <a:off x="6698816" y="4642838"/>
            <a:ext cx="2048153" cy="1533715"/>
          </a:xfrm>
          <a:prstGeom prst="rect">
            <a:avLst/>
          </a:prstGeom>
        </p:spPr>
      </p:pic>
      <p:pic>
        <p:nvPicPr>
          <p:cNvPr id="4" name="Picture 3">
            <a:extLst>
              <a:ext uri="{FF2B5EF4-FFF2-40B4-BE49-F238E27FC236}">
                <a16:creationId xmlns:a16="http://schemas.microsoft.com/office/drawing/2014/main" id="{74D5984F-55C1-4417-99C9-2010ABD5E2BB}"/>
              </a:ext>
            </a:extLst>
          </p:cNvPr>
          <p:cNvPicPr>
            <a:picLocks noChangeAspect="1"/>
          </p:cNvPicPr>
          <p:nvPr/>
        </p:nvPicPr>
        <p:blipFill>
          <a:blip r:embed="rId4"/>
          <a:stretch>
            <a:fillRect/>
          </a:stretch>
        </p:blipFill>
        <p:spPr>
          <a:xfrm>
            <a:off x="3572031" y="4658966"/>
            <a:ext cx="2048154" cy="1533716"/>
          </a:xfrm>
          <a:prstGeom prst="rect">
            <a:avLst/>
          </a:prstGeom>
        </p:spPr>
      </p:pic>
      <p:pic>
        <p:nvPicPr>
          <p:cNvPr id="11" name="Picture 10">
            <a:extLst>
              <a:ext uri="{FF2B5EF4-FFF2-40B4-BE49-F238E27FC236}">
                <a16:creationId xmlns:a16="http://schemas.microsoft.com/office/drawing/2014/main" id="{2F2FA064-FCF3-42B9-A36C-150775563EEC}"/>
              </a:ext>
            </a:extLst>
          </p:cNvPr>
          <p:cNvPicPr>
            <a:picLocks noChangeAspect="1"/>
          </p:cNvPicPr>
          <p:nvPr/>
        </p:nvPicPr>
        <p:blipFill rotWithShape="1">
          <a:blip r:embed="rId5"/>
          <a:srcRect t="2685" b="83888"/>
          <a:stretch/>
        </p:blipFill>
        <p:spPr>
          <a:xfrm>
            <a:off x="2909634" y="6384317"/>
            <a:ext cx="2613174" cy="29035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7A55152-A9B4-4784-B790-43BDED8B931D}"/>
              </a:ext>
            </a:extLst>
          </p:cNvPr>
          <p:cNvPicPr>
            <a:picLocks noChangeAspect="1"/>
          </p:cNvPicPr>
          <p:nvPr/>
        </p:nvPicPr>
        <p:blipFill rotWithShape="1">
          <a:blip r:embed="rId5"/>
          <a:srcRect t="15104" b="70462"/>
          <a:stretch/>
        </p:blipFill>
        <p:spPr>
          <a:xfrm rot="20979225">
            <a:off x="2909638" y="7366779"/>
            <a:ext cx="2613171" cy="31212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E34432-191E-4791-BE9A-E1981FA5F56E}"/>
              </a:ext>
            </a:extLst>
          </p:cNvPr>
          <p:cNvPicPr>
            <a:picLocks noChangeAspect="1"/>
          </p:cNvPicPr>
          <p:nvPr/>
        </p:nvPicPr>
        <p:blipFill rotWithShape="1">
          <a:blip r:embed="rId5"/>
          <a:srcRect t="80622" b="5952"/>
          <a:stretch/>
        </p:blipFill>
        <p:spPr>
          <a:xfrm>
            <a:off x="2667001" y="6895754"/>
            <a:ext cx="2613174" cy="29035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DCA925E-C174-472F-878A-CE1FC854EFFC}"/>
              </a:ext>
            </a:extLst>
          </p:cNvPr>
          <p:cNvPicPr>
            <a:picLocks noChangeAspect="1"/>
          </p:cNvPicPr>
          <p:nvPr/>
        </p:nvPicPr>
        <p:blipFill rotWithShape="1">
          <a:blip r:embed="rId6"/>
          <a:srcRect l="2851" t="10800" r="4927" b="82715"/>
          <a:stretch/>
        </p:blipFill>
        <p:spPr>
          <a:xfrm>
            <a:off x="6560543" y="6883805"/>
            <a:ext cx="2743201" cy="24899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D7D583D-EF0D-4A01-AF29-0C6A9667775A}"/>
              </a:ext>
            </a:extLst>
          </p:cNvPr>
          <p:cNvPicPr>
            <a:picLocks noChangeAspect="1"/>
          </p:cNvPicPr>
          <p:nvPr/>
        </p:nvPicPr>
        <p:blipFill rotWithShape="1">
          <a:blip r:embed="rId6"/>
          <a:srcRect l="5907" t="87312" r="3816" b="2436"/>
          <a:stretch/>
        </p:blipFill>
        <p:spPr>
          <a:xfrm rot="21290189">
            <a:off x="7022663" y="7908701"/>
            <a:ext cx="2685362" cy="39360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6D4D0DD-8C28-4E65-91F1-6F856603CC22}"/>
              </a:ext>
            </a:extLst>
          </p:cNvPr>
          <p:cNvPicPr>
            <a:picLocks noChangeAspect="1"/>
          </p:cNvPicPr>
          <p:nvPr/>
        </p:nvPicPr>
        <p:blipFill rotWithShape="1">
          <a:blip r:embed="rId7"/>
          <a:srcRect l="4722" t="567" r="3055" b="89748"/>
          <a:stretch/>
        </p:blipFill>
        <p:spPr>
          <a:xfrm>
            <a:off x="6572575" y="6229711"/>
            <a:ext cx="2743201" cy="37184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A992272-FE86-48D0-AB63-EDC7309336D3}"/>
              </a:ext>
            </a:extLst>
          </p:cNvPr>
          <p:cNvPicPr>
            <a:picLocks noChangeAspect="1"/>
          </p:cNvPicPr>
          <p:nvPr/>
        </p:nvPicPr>
        <p:blipFill rotWithShape="1">
          <a:blip r:embed="rId7"/>
          <a:srcRect l="3962" t="17829" r="3815" b="74423"/>
          <a:stretch/>
        </p:blipFill>
        <p:spPr>
          <a:xfrm rot="493843">
            <a:off x="6560541" y="7415059"/>
            <a:ext cx="2743201" cy="2974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DC48F753-5D4D-4EA1-97E1-21949B6D2EDB}"/>
              </a:ext>
            </a:extLst>
          </p:cNvPr>
          <p:cNvSpPr txBox="1"/>
          <p:nvPr/>
        </p:nvSpPr>
        <p:spPr>
          <a:xfrm>
            <a:off x="8542170" y="8915275"/>
            <a:ext cx="822661" cy="200055"/>
          </a:xfrm>
          <a:prstGeom prst="rect">
            <a:avLst/>
          </a:prstGeom>
          <a:noFill/>
        </p:spPr>
        <p:txBody>
          <a:bodyPr wrap="none" rtlCol="0">
            <a:spAutoFit/>
          </a:bodyPr>
          <a:lstStyle/>
          <a:p>
            <a:r>
              <a:rPr lang="en-US" sz="700" dirty="0">
                <a:solidFill>
                  <a:schemeClr val="bg1">
                    <a:lumMod val="65000"/>
                  </a:schemeClr>
                </a:solidFill>
                <a:latin typeface="+mj-lt"/>
              </a:rPr>
              <a:t>©2018 Joel Shaul</a:t>
            </a:r>
          </a:p>
        </p:txBody>
      </p:sp>
      <p:sp>
        <p:nvSpPr>
          <p:cNvPr id="5" name="Rectangle 4">
            <a:extLst>
              <a:ext uri="{FF2B5EF4-FFF2-40B4-BE49-F238E27FC236}">
                <a16:creationId xmlns:a16="http://schemas.microsoft.com/office/drawing/2014/main" id="{309A61CD-4B48-4D22-8100-419035C905D3}"/>
              </a:ext>
            </a:extLst>
          </p:cNvPr>
          <p:cNvSpPr/>
          <p:nvPr/>
        </p:nvSpPr>
        <p:spPr>
          <a:xfrm>
            <a:off x="3771900" y="8634427"/>
            <a:ext cx="4381500" cy="600164"/>
          </a:xfrm>
          <a:prstGeom prst="rect">
            <a:avLst/>
          </a:prstGeom>
        </p:spPr>
        <p:txBody>
          <a:bodyPr wrap="square">
            <a:spAutoFit/>
          </a:bodyPr>
          <a:lstStyle/>
          <a:p>
            <a:pPr lvl="0" algn="ctr" fontAlgn="base">
              <a:spcBef>
                <a:spcPct val="0"/>
              </a:spcBef>
              <a:spcAft>
                <a:spcPct val="0"/>
              </a:spcAft>
            </a:pPr>
            <a:r>
              <a:rPr lang="en-US" sz="3300" b="1" dirty="0">
                <a:solidFill>
                  <a:srgbClr val="C00000"/>
                </a:solidFill>
                <a:latin typeface="+mj-lt"/>
                <a:ea typeface="Times New Roman" pitchFamily="18" charset="0"/>
                <a:cs typeface="Calibri" pitchFamily="34" charset="0"/>
              </a:rPr>
              <a:t>Created by Joel Shaul</a:t>
            </a:r>
          </a:p>
        </p:txBody>
      </p:sp>
      <p:sp>
        <p:nvSpPr>
          <p:cNvPr id="18" name="Rectangle 2">
            <a:extLst>
              <a:ext uri="{FF2B5EF4-FFF2-40B4-BE49-F238E27FC236}">
                <a16:creationId xmlns:a16="http://schemas.microsoft.com/office/drawing/2014/main" id="{6ACBE0DE-6227-438A-9A75-A74B2A43F50E}"/>
              </a:ext>
            </a:extLst>
          </p:cNvPr>
          <p:cNvSpPr>
            <a:spLocks noChangeArrowheads="1"/>
          </p:cNvSpPr>
          <p:nvPr/>
        </p:nvSpPr>
        <p:spPr bwMode="auto">
          <a:xfrm>
            <a:off x="304800" y="3455935"/>
            <a:ext cx="2598053" cy="255454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defTabSz="914411" fontAlgn="base">
              <a:lnSpc>
                <a:spcPct val="200000"/>
              </a:lnSpc>
              <a:spcBef>
                <a:spcPct val="0"/>
              </a:spcBef>
              <a:spcAft>
                <a:spcPct val="0"/>
              </a:spcAft>
            </a:pPr>
            <a:r>
              <a:rPr lang="en-US" sz="2000" i="1" dirty="0">
                <a:latin typeface="+mj-lt"/>
                <a:cs typeface="Calibri" pitchFamily="34" charset="0"/>
              </a:rPr>
              <a:t>*Put PowerPoint in Normal Mode</a:t>
            </a:r>
          </a:p>
          <a:p>
            <a:pPr defTabSz="914411" fontAlgn="base">
              <a:lnSpc>
                <a:spcPct val="200000"/>
              </a:lnSpc>
              <a:spcBef>
                <a:spcPct val="0"/>
              </a:spcBef>
              <a:spcAft>
                <a:spcPct val="0"/>
              </a:spcAft>
            </a:pPr>
            <a:r>
              <a:rPr lang="en-US" sz="2000" i="1" dirty="0">
                <a:latin typeface="+mj-lt"/>
                <a:cs typeface="Calibri" pitchFamily="34" charset="0"/>
              </a:rPr>
              <a:t>not Slide Mode</a:t>
            </a:r>
          </a:p>
          <a:p>
            <a:pPr defTabSz="914411" fontAlgn="base">
              <a:lnSpc>
                <a:spcPct val="200000"/>
              </a:lnSpc>
              <a:spcBef>
                <a:spcPct val="0"/>
              </a:spcBef>
              <a:spcAft>
                <a:spcPct val="0"/>
              </a:spcAft>
            </a:pPr>
            <a:r>
              <a:rPr lang="en-US" sz="2000" i="1" dirty="0">
                <a:latin typeface="+mj-lt"/>
                <a:cs typeface="Calibri" pitchFamily="34" charset="0"/>
              </a:rPr>
              <a:t>for this activity. </a:t>
            </a:r>
          </a:p>
          <a:p>
            <a:pPr algn="ctr" defTabSz="914411" fontAlgn="base">
              <a:spcBef>
                <a:spcPct val="0"/>
              </a:spcBef>
              <a:spcAft>
                <a:spcPct val="0"/>
              </a:spcAft>
            </a:pPr>
            <a:endParaRPr lang="en-US" sz="600" dirty="0">
              <a:latin typeface="+mj-lt"/>
              <a:cs typeface="Arial" pitchFamily="34" charset="0"/>
            </a:endParaRPr>
          </a:p>
        </p:txBody>
      </p:sp>
      <p:pic>
        <p:nvPicPr>
          <p:cNvPr id="7" name="Picture 6">
            <a:extLst>
              <a:ext uri="{FF2B5EF4-FFF2-40B4-BE49-F238E27FC236}">
                <a16:creationId xmlns:a16="http://schemas.microsoft.com/office/drawing/2014/main" id="{74D39F5D-3431-4C84-AABB-0F1D2C59A3C4}"/>
              </a:ext>
            </a:extLst>
          </p:cNvPr>
          <p:cNvPicPr>
            <a:picLocks noChangeAspect="1"/>
          </p:cNvPicPr>
          <p:nvPr/>
        </p:nvPicPr>
        <p:blipFill rotWithShape="1">
          <a:blip r:embed="rId8"/>
          <a:srcRect l="9918" t="20313" r="50409" b="11572"/>
          <a:stretch/>
        </p:blipFill>
        <p:spPr>
          <a:xfrm>
            <a:off x="2057402" y="4212406"/>
            <a:ext cx="609599" cy="465179"/>
          </a:xfrm>
          <a:prstGeom prst="rect">
            <a:avLst/>
          </a:prstGeom>
        </p:spPr>
      </p:pic>
      <p:pic>
        <p:nvPicPr>
          <p:cNvPr id="9" name="Picture 8">
            <a:extLst>
              <a:ext uri="{FF2B5EF4-FFF2-40B4-BE49-F238E27FC236}">
                <a16:creationId xmlns:a16="http://schemas.microsoft.com/office/drawing/2014/main" id="{6B10D970-A294-4909-8515-51B6AEB3641F}"/>
              </a:ext>
            </a:extLst>
          </p:cNvPr>
          <p:cNvPicPr>
            <a:picLocks noChangeAspect="1"/>
          </p:cNvPicPr>
          <p:nvPr/>
        </p:nvPicPr>
        <p:blipFill>
          <a:blip r:embed="rId9"/>
          <a:stretch>
            <a:fillRect/>
          </a:stretch>
        </p:blipFill>
        <p:spPr>
          <a:xfrm>
            <a:off x="2111679" y="4806826"/>
            <a:ext cx="501043" cy="567849"/>
          </a:xfrm>
          <a:prstGeom prst="rect">
            <a:avLst/>
          </a:prstGeom>
        </p:spPr>
      </p:pic>
    </p:spTree>
    <p:extLst>
      <p:ext uri="{BB962C8B-B14F-4D97-AF65-F5344CB8AC3E}">
        <p14:creationId xmlns:p14="http://schemas.microsoft.com/office/powerpoint/2010/main" val="415486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4EEC4D-5300-4B70-ADEA-E0CCE87AE58B}"/>
              </a:ext>
            </a:extLst>
          </p:cNvPr>
          <p:cNvPicPr>
            <a:picLocks noChangeAspect="1"/>
          </p:cNvPicPr>
          <p:nvPr/>
        </p:nvPicPr>
        <p:blipFill>
          <a:blip r:embed="rId2"/>
          <a:stretch>
            <a:fillRect/>
          </a:stretch>
        </p:blipFill>
        <p:spPr>
          <a:xfrm>
            <a:off x="0" y="1"/>
            <a:ext cx="12143854" cy="9144000"/>
          </a:xfrm>
          <a:prstGeom prst="rect">
            <a:avLst/>
          </a:prstGeom>
        </p:spPr>
      </p:pic>
    </p:spTree>
    <p:extLst>
      <p:ext uri="{BB962C8B-B14F-4D97-AF65-F5344CB8AC3E}">
        <p14:creationId xmlns:p14="http://schemas.microsoft.com/office/powerpoint/2010/main" val="363899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94040-EC08-4829-A90E-5D9AB4566B83}"/>
              </a:ext>
            </a:extLst>
          </p:cNvPr>
          <p:cNvPicPr>
            <a:picLocks noChangeAspect="1"/>
          </p:cNvPicPr>
          <p:nvPr/>
        </p:nvPicPr>
        <p:blipFill>
          <a:blip r:embed="rId2"/>
          <a:stretch>
            <a:fillRect/>
          </a:stretch>
        </p:blipFill>
        <p:spPr>
          <a:xfrm>
            <a:off x="0" y="0"/>
            <a:ext cx="12170925" cy="9125415"/>
          </a:xfrm>
          <a:prstGeom prst="rect">
            <a:avLst/>
          </a:prstGeom>
        </p:spPr>
      </p:pic>
    </p:spTree>
    <p:extLst>
      <p:ext uri="{BB962C8B-B14F-4D97-AF65-F5344CB8AC3E}">
        <p14:creationId xmlns:p14="http://schemas.microsoft.com/office/powerpoint/2010/main" val="90825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0E816-02A7-4B16-A241-8E03302E80A8}"/>
              </a:ext>
            </a:extLst>
          </p:cNvPr>
          <p:cNvPicPr>
            <a:picLocks noChangeAspect="1"/>
          </p:cNvPicPr>
          <p:nvPr/>
        </p:nvPicPr>
        <p:blipFill>
          <a:blip r:embed="rId2"/>
          <a:stretch>
            <a:fillRect/>
          </a:stretch>
        </p:blipFill>
        <p:spPr>
          <a:xfrm>
            <a:off x="0" y="5392"/>
            <a:ext cx="12115800" cy="9142325"/>
          </a:xfrm>
          <a:prstGeom prst="rect">
            <a:avLst/>
          </a:prstGeom>
        </p:spPr>
      </p:pic>
    </p:spTree>
    <p:extLst>
      <p:ext uri="{BB962C8B-B14F-4D97-AF65-F5344CB8AC3E}">
        <p14:creationId xmlns:p14="http://schemas.microsoft.com/office/powerpoint/2010/main" val="170372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B62962-2661-4395-9F19-BE425E087B5D}"/>
              </a:ext>
            </a:extLst>
          </p:cNvPr>
          <p:cNvPicPr>
            <a:picLocks noChangeAspect="1"/>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272504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2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42096C-439A-4EC5-9B5A-082CAC541DCD}"/>
              </a:ext>
            </a:extLst>
          </p:cNvPr>
          <p:cNvPicPr>
            <a:picLocks noChangeAspect="1"/>
          </p:cNvPicPr>
          <p:nvPr/>
        </p:nvPicPr>
        <p:blipFill>
          <a:blip r:embed="rId3"/>
          <a:stretch>
            <a:fillRect/>
          </a:stretch>
        </p:blipFill>
        <p:spPr>
          <a:xfrm>
            <a:off x="11025514" y="2356676"/>
            <a:ext cx="1135173" cy="251082"/>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07EF531B-8581-4DF2-8B81-15270D4CFE68}"/>
              </a:ext>
            </a:extLst>
          </p:cNvPr>
          <p:cNvPicPr>
            <a:picLocks noChangeAspect="1"/>
          </p:cNvPicPr>
          <p:nvPr/>
        </p:nvPicPr>
        <p:blipFill>
          <a:blip r:embed="rId4"/>
          <a:stretch>
            <a:fillRect/>
          </a:stretch>
        </p:blipFill>
        <p:spPr>
          <a:xfrm>
            <a:off x="10457917" y="7727553"/>
            <a:ext cx="1718270" cy="220291"/>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7A67FF3-34AB-40CF-8E48-F23BBF62EACD}"/>
              </a:ext>
            </a:extLst>
          </p:cNvPr>
          <p:cNvPicPr>
            <a:picLocks noChangeAspect="1"/>
          </p:cNvPicPr>
          <p:nvPr/>
        </p:nvPicPr>
        <p:blipFill>
          <a:blip r:embed="rId5"/>
          <a:stretch>
            <a:fillRect/>
          </a:stretch>
        </p:blipFill>
        <p:spPr>
          <a:xfrm>
            <a:off x="10907707" y="2055627"/>
            <a:ext cx="1212368" cy="25108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3108385-02B9-4F0B-B151-407EBE1DE1DB}"/>
              </a:ext>
            </a:extLst>
          </p:cNvPr>
          <p:cNvPicPr>
            <a:picLocks noChangeAspect="1"/>
          </p:cNvPicPr>
          <p:nvPr/>
        </p:nvPicPr>
        <p:blipFill>
          <a:blip r:embed="rId6"/>
          <a:stretch>
            <a:fillRect/>
          </a:stretch>
        </p:blipFill>
        <p:spPr>
          <a:xfrm>
            <a:off x="10847088" y="7978635"/>
            <a:ext cx="1327640" cy="25108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22DF9D-E2E8-44E7-AAD1-1724B66B950D}"/>
              </a:ext>
            </a:extLst>
          </p:cNvPr>
          <p:cNvPicPr>
            <a:picLocks noChangeAspect="1"/>
          </p:cNvPicPr>
          <p:nvPr/>
        </p:nvPicPr>
        <p:blipFill>
          <a:blip r:embed="rId7"/>
          <a:stretch>
            <a:fillRect/>
          </a:stretch>
        </p:blipFill>
        <p:spPr>
          <a:xfrm>
            <a:off x="10988461" y="3504736"/>
            <a:ext cx="1151217" cy="50748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2EF0A76-7EAF-48BE-82C2-58AE6C544E67}"/>
              </a:ext>
            </a:extLst>
          </p:cNvPr>
          <p:cNvPicPr>
            <a:picLocks noChangeAspect="1"/>
          </p:cNvPicPr>
          <p:nvPr/>
        </p:nvPicPr>
        <p:blipFill>
          <a:blip r:embed="rId8"/>
          <a:stretch>
            <a:fillRect/>
          </a:stretch>
        </p:blipFill>
        <p:spPr>
          <a:xfrm>
            <a:off x="10578550" y="7167272"/>
            <a:ext cx="1577787" cy="25108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F5658E4-CCB5-4CD7-9EC4-4FCEC3557F41}"/>
              </a:ext>
            </a:extLst>
          </p:cNvPr>
          <p:cNvPicPr>
            <a:picLocks noChangeAspect="1"/>
          </p:cNvPicPr>
          <p:nvPr/>
        </p:nvPicPr>
        <p:blipFill>
          <a:blip r:embed="rId9"/>
          <a:stretch>
            <a:fillRect/>
          </a:stretch>
        </p:blipFill>
        <p:spPr>
          <a:xfrm>
            <a:off x="10732891" y="1411254"/>
            <a:ext cx="1427796" cy="25108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DFD36C8-10BA-4B99-9C7B-5F7FFE5E8C3C}"/>
              </a:ext>
            </a:extLst>
          </p:cNvPr>
          <p:cNvPicPr>
            <a:picLocks noChangeAspect="1"/>
          </p:cNvPicPr>
          <p:nvPr/>
        </p:nvPicPr>
        <p:blipFill>
          <a:blip r:embed="rId10"/>
          <a:stretch>
            <a:fillRect/>
          </a:stretch>
        </p:blipFill>
        <p:spPr>
          <a:xfrm>
            <a:off x="10732891" y="6552264"/>
            <a:ext cx="1433260" cy="25108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7D4AD17-B464-46DD-BBE7-B039B83BE6F4}"/>
              </a:ext>
            </a:extLst>
          </p:cNvPr>
          <p:cNvPicPr>
            <a:picLocks noChangeAspect="1"/>
          </p:cNvPicPr>
          <p:nvPr/>
        </p:nvPicPr>
        <p:blipFill>
          <a:blip r:embed="rId11"/>
          <a:stretch>
            <a:fillRect/>
          </a:stretch>
        </p:blipFill>
        <p:spPr>
          <a:xfrm>
            <a:off x="9567634" y="4053177"/>
            <a:ext cx="2624366" cy="23046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97808C0-CA9B-4613-84D3-38902D78BF4A}"/>
              </a:ext>
            </a:extLst>
          </p:cNvPr>
          <p:cNvPicPr>
            <a:picLocks noChangeAspect="1"/>
          </p:cNvPicPr>
          <p:nvPr/>
        </p:nvPicPr>
        <p:blipFill>
          <a:blip r:embed="rId12"/>
          <a:stretch>
            <a:fillRect/>
          </a:stretch>
        </p:blipFill>
        <p:spPr>
          <a:xfrm>
            <a:off x="10911634" y="1740982"/>
            <a:ext cx="1204515" cy="25108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8C59CE-1851-4556-81C3-14F49D426F87}"/>
              </a:ext>
            </a:extLst>
          </p:cNvPr>
          <p:cNvPicPr>
            <a:picLocks noChangeAspect="1"/>
          </p:cNvPicPr>
          <p:nvPr/>
        </p:nvPicPr>
        <p:blipFill>
          <a:blip r:embed="rId13"/>
          <a:stretch>
            <a:fillRect/>
          </a:stretch>
        </p:blipFill>
        <p:spPr>
          <a:xfrm>
            <a:off x="10751113" y="8283898"/>
            <a:ext cx="1409407" cy="25108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0943384-143D-4F6B-9BF8-2FBC86F578B8}"/>
              </a:ext>
            </a:extLst>
          </p:cNvPr>
          <p:cNvPicPr>
            <a:picLocks noChangeAspect="1"/>
          </p:cNvPicPr>
          <p:nvPr/>
        </p:nvPicPr>
        <p:blipFill>
          <a:blip r:embed="rId14"/>
          <a:stretch>
            <a:fillRect/>
          </a:stretch>
        </p:blipFill>
        <p:spPr>
          <a:xfrm>
            <a:off x="10027371" y="4615156"/>
            <a:ext cx="2133806" cy="25734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EB60E85E-2160-411B-94DC-61B2C9386635}"/>
              </a:ext>
            </a:extLst>
          </p:cNvPr>
          <p:cNvPicPr>
            <a:picLocks noChangeAspect="1"/>
          </p:cNvPicPr>
          <p:nvPr/>
        </p:nvPicPr>
        <p:blipFill>
          <a:blip r:embed="rId15"/>
          <a:stretch>
            <a:fillRect/>
          </a:stretch>
        </p:blipFill>
        <p:spPr>
          <a:xfrm>
            <a:off x="11196967" y="517798"/>
            <a:ext cx="936468" cy="25108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C812A66-BBE1-47BA-840A-53BD13D45AA6}"/>
              </a:ext>
            </a:extLst>
          </p:cNvPr>
          <p:cNvPicPr>
            <a:picLocks noChangeAspect="1"/>
          </p:cNvPicPr>
          <p:nvPr/>
        </p:nvPicPr>
        <p:blipFill>
          <a:blip r:embed="rId16"/>
          <a:stretch>
            <a:fillRect/>
          </a:stretch>
        </p:blipFill>
        <p:spPr>
          <a:xfrm>
            <a:off x="10799137" y="6313451"/>
            <a:ext cx="1357200" cy="25108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3D0C5148-92E6-407E-A448-BECDA2F0E95D}"/>
              </a:ext>
            </a:extLst>
          </p:cNvPr>
          <p:cNvPicPr>
            <a:picLocks noChangeAspect="1"/>
          </p:cNvPicPr>
          <p:nvPr/>
        </p:nvPicPr>
        <p:blipFill>
          <a:blip r:embed="rId17"/>
          <a:stretch>
            <a:fillRect/>
          </a:stretch>
        </p:blipFill>
        <p:spPr>
          <a:xfrm>
            <a:off x="10686234" y="4300210"/>
            <a:ext cx="1470103" cy="25108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C20930A2-BFA2-4B67-AA51-0CB4E91DF9ED}"/>
              </a:ext>
            </a:extLst>
          </p:cNvPr>
          <p:cNvPicPr>
            <a:picLocks noChangeAspect="1"/>
          </p:cNvPicPr>
          <p:nvPr/>
        </p:nvPicPr>
        <p:blipFill>
          <a:blip r:embed="rId18"/>
          <a:stretch>
            <a:fillRect/>
          </a:stretch>
        </p:blipFill>
        <p:spPr>
          <a:xfrm>
            <a:off x="11160449" y="2626454"/>
            <a:ext cx="991306" cy="27977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7F3909DB-0051-4246-9C8D-CC83027F4263}"/>
              </a:ext>
            </a:extLst>
          </p:cNvPr>
          <p:cNvPicPr>
            <a:picLocks noChangeAspect="1"/>
          </p:cNvPicPr>
          <p:nvPr/>
        </p:nvPicPr>
        <p:blipFill>
          <a:blip r:embed="rId19"/>
          <a:stretch>
            <a:fillRect/>
          </a:stretch>
        </p:blipFill>
        <p:spPr>
          <a:xfrm>
            <a:off x="11009502" y="2948719"/>
            <a:ext cx="1146835" cy="25108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069ACA41-D264-4BAF-A555-B9C0173F36CA}"/>
              </a:ext>
            </a:extLst>
          </p:cNvPr>
          <p:cNvPicPr>
            <a:picLocks noChangeAspect="1"/>
          </p:cNvPicPr>
          <p:nvPr/>
        </p:nvPicPr>
        <p:blipFill>
          <a:blip r:embed="rId20"/>
          <a:stretch>
            <a:fillRect/>
          </a:stretch>
        </p:blipFill>
        <p:spPr>
          <a:xfrm>
            <a:off x="10476308" y="8854818"/>
            <a:ext cx="1700992" cy="25108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BA317860-7FEB-44E2-A30A-F8F7C9A9557B}"/>
              </a:ext>
            </a:extLst>
          </p:cNvPr>
          <p:cNvPicPr>
            <a:picLocks noChangeAspect="1"/>
          </p:cNvPicPr>
          <p:nvPr/>
        </p:nvPicPr>
        <p:blipFill>
          <a:blip r:embed="rId21"/>
          <a:stretch>
            <a:fillRect/>
          </a:stretch>
        </p:blipFill>
        <p:spPr>
          <a:xfrm>
            <a:off x="10478863" y="5471203"/>
            <a:ext cx="1691316" cy="527529"/>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E555EC21-86ED-4485-BFF7-55857FECA80F}"/>
              </a:ext>
            </a:extLst>
          </p:cNvPr>
          <p:cNvPicPr>
            <a:picLocks noChangeAspect="1"/>
          </p:cNvPicPr>
          <p:nvPr/>
        </p:nvPicPr>
        <p:blipFill>
          <a:blip r:embed="rId22"/>
          <a:stretch>
            <a:fillRect/>
          </a:stretch>
        </p:blipFill>
        <p:spPr>
          <a:xfrm>
            <a:off x="10001506" y="1068699"/>
            <a:ext cx="2150249" cy="258184"/>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F77D20EC-0B3F-414D-8698-84007DBDE0CC}"/>
              </a:ext>
            </a:extLst>
          </p:cNvPr>
          <p:cNvPicPr>
            <a:picLocks noChangeAspect="1"/>
          </p:cNvPicPr>
          <p:nvPr/>
        </p:nvPicPr>
        <p:blipFill>
          <a:blip r:embed="rId23"/>
          <a:stretch>
            <a:fillRect/>
          </a:stretch>
        </p:blipFill>
        <p:spPr>
          <a:xfrm>
            <a:off x="10685508" y="6856489"/>
            <a:ext cx="1506492" cy="25108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7E97102E-6415-41F3-A8C3-962CD9D0DC73}"/>
              </a:ext>
            </a:extLst>
          </p:cNvPr>
          <p:cNvPicPr>
            <a:picLocks noChangeAspect="1"/>
          </p:cNvPicPr>
          <p:nvPr/>
        </p:nvPicPr>
        <p:blipFill>
          <a:blip r:embed="rId24"/>
          <a:stretch>
            <a:fillRect/>
          </a:stretch>
        </p:blipFill>
        <p:spPr>
          <a:xfrm>
            <a:off x="10294808" y="772206"/>
            <a:ext cx="1821341" cy="251082"/>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15B40CB-2CE8-45D6-B1D9-C80A7AFB0ADD}"/>
              </a:ext>
            </a:extLst>
          </p:cNvPr>
          <p:cNvPicPr>
            <a:picLocks noChangeAspect="1"/>
          </p:cNvPicPr>
          <p:nvPr/>
        </p:nvPicPr>
        <p:blipFill>
          <a:blip r:embed="rId25"/>
          <a:stretch>
            <a:fillRect/>
          </a:stretch>
        </p:blipFill>
        <p:spPr>
          <a:xfrm>
            <a:off x="9982836" y="3220340"/>
            <a:ext cx="2163736" cy="251082"/>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B1C3DD3D-95B5-4BCF-9073-995A4A99DC8C}"/>
              </a:ext>
            </a:extLst>
          </p:cNvPr>
          <p:cNvPicPr>
            <a:picLocks noChangeAspect="1"/>
          </p:cNvPicPr>
          <p:nvPr/>
        </p:nvPicPr>
        <p:blipFill>
          <a:blip r:embed="rId26"/>
          <a:stretch>
            <a:fillRect/>
          </a:stretch>
        </p:blipFill>
        <p:spPr>
          <a:xfrm>
            <a:off x="10201335" y="8564784"/>
            <a:ext cx="1964816" cy="251082"/>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D6E76AE1-EE91-446B-9DA0-88258644C9C8}"/>
              </a:ext>
            </a:extLst>
          </p:cNvPr>
          <p:cNvPicPr>
            <a:picLocks noChangeAspect="1"/>
          </p:cNvPicPr>
          <p:nvPr/>
        </p:nvPicPr>
        <p:blipFill>
          <a:blip r:embed="rId27"/>
          <a:stretch>
            <a:fillRect/>
          </a:stretch>
        </p:blipFill>
        <p:spPr>
          <a:xfrm>
            <a:off x="10465021" y="4941791"/>
            <a:ext cx="1691316" cy="487518"/>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8F80D86-810B-413C-BF20-0BE9BCC169B1}"/>
              </a:ext>
            </a:extLst>
          </p:cNvPr>
          <p:cNvPicPr>
            <a:picLocks noChangeAspect="1"/>
          </p:cNvPicPr>
          <p:nvPr/>
        </p:nvPicPr>
        <p:blipFill>
          <a:blip r:embed="rId28"/>
          <a:stretch>
            <a:fillRect/>
          </a:stretch>
        </p:blipFill>
        <p:spPr>
          <a:xfrm>
            <a:off x="10236228" y="7412834"/>
            <a:ext cx="1938500" cy="251082"/>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36AA18A3-58F9-4AB4-A3A8-D503ED8F8301}"/>
              </a:ext>
            </a:extLst>
          </p:cNvPr>
          <p:cNvPicPr>
            <a:picLocks noChangeAspect="1"/>
          </p:cNvPicPr>
          <p:nvPr/>
        </p:nvPicPr>
        <p:blipFill>
          <a:blip r:embed="rId29"/>
          <a:stretch>
            <a:fillRect/>
          </a:stretch>
        </p:blipFill>
        <p:spPr>
          <a:xfrm>
            <a:off x="10931361" y="6038038"/>
            <a:ext cx="1224976" cy="251082"/>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7436C1B0-2E13-4C39-BA90-2DA33D365CEF}"/>
              </a:ext>
            </a:extLst>
          </p:cNvPr>
          <p:cNvPicPr>
            <a:picLocks noChangeAspect="1"/>
          </p:cNvPicPr>
          <p:nvPr/>
        </p:nvPicPr>
        <p:blipFill>
          <a:blip r:embed="rId30"/>
          <a:stretch>
            <a:fillRect/>
          </a:stretch>
        </p:blipFill>
        <p:spPr>
          <a:xfrm>
            <a:off x="10991850" y="228600"/>
            <a:ext cx="1123950" cy="227316"/>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DD65ECF5-1A11-4353-B307-A7F2DAAD439E}"/>
              </a:ext>
            </a:extLst>
          </p:cNvPr>
          <p:cNvPicPr>
            <a:picLocks noChangeAspect="1"/>
          </p:cNvPicPr>
          <p:nvPr/>
        </p:nvPicPr>
        <p:blipFill>
          <a:blip r:embed="rId31"/>
          <a:stretch>
            <a:fillRect/>
          </a:stretch>
        </p:blipFill>
        <p:spPr>
          <a:xfrm>
            <a:off x="9277138" y="6803346"/>
            <a:ext cx="1180779" cy="479889"/>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91B6AF26-B39A-4CA2-B604-EA13FDED82B2}"/>
              </a:ext>
            </a:extLst>
          </p:cNvPr>
          <p:cNvPicPr>
            <a:picLocks noChangeAspect="1"/>
          </p:cNvPicPr>
          <p:nvPr/>
        </p:nvPicPr>
        <p:blipFill>
          <a:blip r:embed="rId32"/>
          <a:stretch>
            <a:fillRect/>
          </a:stretch>
        </p:blipFill>
        <p:spPr>
          <a:xfrm>
            <a:off x="8882808" y="7312457"/>
            <a:ext cx="1240765" cy="483046"/>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46AC2EFF-C6AF-48FB-9B6D-E17915E76BE0}"/>
              </a:ext>
            </a:extLst>
          </p:cNvPr>
          <p:cNvPicPr>
            <a:picLocks noChangeAspect="1"/>
          </p:cNvPicPr>
          <p:nvPr/>
        </p:nvPicPr>
        <p:blipFill>
          <a:blip r:embed="rId33"/>
          <a:stretch>
            <a:fillRect/>
          </a:stretch>
        </p:blipFill>
        <p:spPr>
          <a:xfrm>
            <a:off x="8411412" y="7824725"/>
            <a:ext cx="1648039" cy="243102"/>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3F0E0653-8FBC-4BFB-96BC-A56B932B8499}"/>
              </a:ext>
            </a:extLst>
          </p:cNvPr>
          <p:cNvPicPr>
            <a:picLocks noChangeAspect="1"/>
          </p:cNvPicPr>
          <p:nvPr/>
        </p:nvPicPr>
        <p:blipFill>
          <a:blip r:embed="rId34"/>
          <a:stretch>
            <a:fillRect/>
          </a:stretch>
        </p:blipFill>
        <p:spPr>
          <a:xfrm>
            <a:off x="8569091" y="8067827"/>
            <a:ext cx="1575424" cy="239944"/>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71E7F652-BDD4-4B3E-B8D0-2DF1C6455A61}"/>
              </a:ext>
            </a:extLst>
          </p:cNvPr>
          <p:cNvPicPr>
            <a:picLocks noChangeAspect="1"/>
          </p:cNvPicPr>
          <p:nvPr/>
        </p:nvPicPr>
        <p:blipFill>
          <a:blip r:embed="rId35"/>
          <a:stretch>
            <a:fillRect/>
          </a:stretch>
        </p:blipFill>
        <p:spPr>
          <a:xfrm>
            <a:off x="8021237" y="8336993"/>
            <a:ext cx="2011113" cy="467260"/>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2458F067-52B8-427F-8416-E8418018DEEF}"/>
              </a:ext>
            </a:extLst>
          </p:cNvPr>
          <p:cNvPicPr>
            <a:picLocks noChangeAspect="1"/>
          </p:cNvPicPr>
          <p:nvPr/>
        </p:nvPicPr>
        <p:blipFill>
          <a:blip r:embed="rId36"/>
          <a:stretch>
            <a:fillRect/>
          </a:stretch>
        </p:blipFill>
        <p:spPr>
          <a:xfrm>
            <a:off x="8882808" y="8833475"/>
            <a:ext cx="1105007" cy="239944"/>
          </a:xfrm>
          <a:prstGeom prst="rect">
            <a:avLst/>
          </a:prstGeom>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86DF1A02-A4C8-41A8-886F-A2D7C9A98331}"/>
              </a:ext>
            </a:extLst>
          </p:cNvPr>
          <p:cNvSpPr txBox="1"/>
          <p:nvPr/>
        </p:nvSpPr>
        <p:spPr>
          <a:xfrm>
            <a:off x="914400" y="9118600"/>
            <a:ext cx="9711248" cy="369332"/>
          </a:xfrm>
          <a:prstGeom prst="rect">
            <a:avLst/>
          </a:prstGeom>
          <a:noFill/>
        </p:spPr>
        <p:txBody>
          <a:bodyPr wrap="none" rtlCol="0">
            <a:spAutoFit/>
          </a:bodyPr>
          <a:lstStyle/>
          <a:p>
            <a:r>
              <a:rPr lang="en-US" b="1" i="1" spc="300" dirty="0">
                <a:solidFill>
                  <a:srgbClr val="FF0000"/>
                </a:solidFill>
              </a:rPr>
              <a:t>~ DRAG THE WORDS TO THE CORRECT PLACE – LEFT, MIDDLE OR CENTER ~</a:t>
            </a:r>
          </a:p>
        </p:txBody>
      </p:sp>
      <p:sp>
        <p:nvSpPr>
          <p:cNvPr id="38" name="TextBox 37">
            <a:extLst>
              <a:ext uri="{FF2B5EF4-FFF2-40B4-BE49-F238E27FC236}">
                <a16:creationId xmlns:a16="http://schemas.microsoft.com/office/drawing/2014/main" id="{D8163E2A-F8B7-4AA5-BD9A-DD21382624F7}"/>
              </a:ext>
            </a:extLst>
          </p:cNvPr>
          <p:cNvSpPr txBox="1"/>
          <p:nvPr/>
        </p:nvSpPr>
        <p:spPr>
          <a:xfrm>
            <a:off x="5029200" y="8915275"/>
            <a:ext cx="1281120" cy="276999"/>
          </a:xfrm>
          <a:prstGeom prst="rect">
            <a:avLst/>
          </a:prstGeom>
          <a:noFill/>
        </p:spPr>
        <p:txBody>
          <a:bodyPr wrap="none" rtlCol="0">
            <a:spAutoFit/>
          </a:bodyPr>
          <a:lstStyle/>
          <a:p>
            <a:r>
              <a:rPr lang="en-US" sz="1200" dirty="0">
                <a:solidFill>
                  <a:schemeClr val="bg1">
                    <a:lumMod val="65000"/>
                  </a:schemeClr>
                </a:solidFill>
                <a:latin typeface="+mj-lt"/>
              </a:rPr>
              <a:t>©2018 Joel Shaul</a:t>
            </a:r>
          </a:p>
        </p:txBody>
      </p:sp>
    </p:spTree>
    <p:extLst>
      <p:ext uri="{BB962C8B-B14F-4D97-AF65-F5344CB8AC3E}">
        <p14:creationId xmlns:p14="http://schemas.microsoft.com/office/powerpoint/2010/main" val="2018999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5651</TotalTime>
  <Words>179</Words>
  <Application>Microsoft Office PowerPoint</Application>
  <PresentationFormat>Custom</PresentationFormat>
  <Paragraphs>15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dc:creator>
  <cp:lastModifiedBy>Owner</cp:lastModifiedBy>
  <cp:revision>207</cp:revision>
  <dcterms:created xsi:type="dcterms:W3CDTF">2006-08-16T00:00:00Z</dcterms:created>
  <dcterms:modified xsi:type="dcterms:W3CDTF">2020-07-11T10:17:41Z</dcterms:modified>
</cp:coreProperties>
</file>