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301" r:id="rId3"/>
    <p:sldId id="295" r:id="rId4"/>
    <p:sldId id="296" r:id="rId5"/>
    <p:sldId id="297" r:id="rId6"/>
    <p:sldId id="298" r:id="rId7"/>
    <p:sldId id="300" r:id="rId8"/>
    <p:sldId id="269" r:id="rId9"/>
    <p:sldId id="263" r:id="rId10"/>
    <p:sldId id="262" r:id="rId11"/>
    <p:sldId id="258" r:id="rId12"/>
    <p:sldId id="270" r:id="rId13"/>
    <p:sldId id="271" r:id="rId14"/>
    <p:sldId id="276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66CC"/>
    <a:srgbClr val="CC6600"/>
    <a:srgbClr val="99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>
        <p:scale>
          <a:sx n="70" d="100"/>
          <a:sy n="70" d="100"/>
        </p:scale>
        <p:origin x="924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46BB-D3ED-450D-82D8-5C203BC74B2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C2F7-208A-41AA-9C70-0384B198C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46BB-D3ED-450D-82D8-5C203BC74B2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C2F7-208A-41AA-9C70-0384B198C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46BB-D3ED-450D-82D8-5C203BC74B2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C2F7-208A-41AA-9C70-0384B198C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1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46BB-D3ED-450D-82D8-5C203BC74B2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C2F7-208A-41AA-9C70-0384B198C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46BB-D3ED-450D-82D8-5C203BC74B2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C2F7-208A-41AA-9C70-0384B198C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1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46BB-D3ED-450D-82D8-5C203BC74B2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C2F7-208A-41AA-9C70-0384B198C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46BB-D3ED-450D-82D8-5C203BC74B2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C2F7-208A-41AA-9C70-0384B198C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6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46BB-D3ED-450D-82D8-5C203BC74B2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C2F7-208A-41AA-9C70-0384B198C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3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46BB-D3ED-450D-82D8-5C203BC74B2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C2F7-208A-41AA-9C70-0384B198C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46BB-D3ED-450D-82D8-5C203BC74B2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C2F7-208A-41AA-9C70-0384B198C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3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46BB-D3ED-450D-82D8-5C203BC74B2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C2F7-208A-41AA-9C70-0384B198C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1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46BB-D3ED-450D-82D8-5C203BC74B2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6C2F7-208A-41AA-9C70-0384B198C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26" Type="http://schemas.openxmlformats.org/officeDocument/2006/relationships/image" Target="../media/image36.sv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24" Type="http://schemas.openxmlformats.org/officeDocument/2006/relationships/image" Target="../media/image34.sv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sv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Relationship Id="rId27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41.png"/><Relationship Id="rId21" Type="http://schemas.openxmlformats.org/officeDocument/2006/relationships/image" Target="../media/image39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19" Type="http://schemas.openxmlformats.org/officeDocument/2006/relationships/image" Target="../media/image57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17" Type="http://schemas.openxmlformats.org/officeDocument/2006/relationships/image" Target="../media/image74.png"/><Relationship Id="rId25" Type="http://schemas.openxmlformats.org/officeDocument/2006/relationships/image" Target="../media/image39.png"/><Relationship Id="rId2" Type="http://schemas.openxmlformats.org/officeDocument/2006/relationships/image" Target="../media/image59.png"/><Relationship Id="rId16" Type="http://schemas.openxmlformats.org/officeDocument/2006/relationships/image" Target="../media/image73.svg"/><Relationship Id="rId20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24" Type="http://schemas.openxmlformats.org/officeDocument/2006/relationships/image" Target="../media/image81.sv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svg"/><Relationship Id="rId19" Type="http://schemas.openxmlformats.org/officeDocument/2006/relationships/image" Target="../media/image76.png"/><Relationship Id="rId4" Type="http://schemas.openxmlformats.org/officeDocument/2006/relationships/image" Target="../media/image61.svg"/><Relationship Id="rId9" Type="http://schemas.openxmlformats.org/officeDocument/2006/relationships/image" Target="../media/image66.png"/><Relationship Id="rId14" Type="http://schemas.openxmlformats.org/officeDocument/2006/relationships/image" Target="../media/image71.svg"/><Relationship Id="rId22" Type="http://schemas.openxmlformats.org/officeDocument/2006/relationships/image" Target="../media/image7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13" Type="http://schemas.openxmlformats.org/officeDocument/2006/relationships/image" Target="../media/image93.png"/><Relationship Id="rId18" Type="http://schemas.openxmlformats.org/officeDocument/2006/relationships/image" Target="../media/image98.svg"/><Relationship Id="rId26" Type="http://schemas.openxmlformats.org/officeDocument/2006/relationships/image" Target="../media/image106.svg"/><Relationship Id="rId3" Type="http://schemas.openxmlformats.org/officeDocument/2006/relationships/image" Target="../media/image83.png"/><Relationship Id="rId21" Type="http://schemas.openxmlformats.org/officeDocument/2006/relationships/image" Target="../media/image101.png"/><Relationship Id="rId7" Type="http://schemas.openxmlformats.org/officeDocument/2006/relationships/image" Target="../media/image87.png"/><Relationship Id="rId12" Type="http://schemas.openxmlformats.org/officeDocument/2006/relationships/image" Target="../media/image92.svg"/><Relationship Id="rId17" Type="http://schemas.openxmlformats.org/officeDocument/2006/relationships/image" Target="../media/image97.png"/><Relationship Id="rId25" Type="http://schemas.openxmlformats.org/officeDocument/2006/relationships/image" Target="../media/image105.png"/><Relationship Id="rId2" Type="http://schemas.openxmlformats.org/officeDocument/2006/relationships/image" Target="../media/image82.png"/><Relationship Id="rId16" Type="http://schemas.openxmlformats.org/officeDocument/2006/relationships/image" Target="../media/image96.svg"/><Relationship Id="rId20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svg"/><Relationship Id="rId11" Type="http://schemas.openxmlformats.org/officeDocument/2006/relationships/image" Target="../media/image91.png"/><Relationship Id="rId24" Type="http://schemas.openxmlformats.org/officeDocument/2006/relationships/image" Target="../media/image104.sv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23" Type="http://schemas.openxmlformats.org/officeDocument/2006/relationships/image" Target="../media/image103.png"/><Relationship Id="rId10" Type="http://schemas.openxmlformats.org/officeDocument/2006/relationships/image" Target="../media/image90.svg"/><Relationship Id="rId19" Type="http://schemas.openxmlformats.org/officeDocument/2006/relationships/image" Target="../media/image99.png"/><Relationship Id="rId4" Type="http://schemas.openxmlformats.org/officeDocument/2006/relationships/image" Target="../media/image84.svg"/><Relationship Id="rId9" Type="http://schemas.openxmlformats.org/officeDocument/2006/relationships/image" Target="../media/image89.png"/><Relationship Id="rId14" Type="http://schemas.openxmlformats.org/officeDocument/2006/relationships/image" Target="../media/image94.svg"/><Relationship Id="rId22" Type="http://schemas.openxmlformats.org/officeDocument/2006/relationships/image" Target="../media/image102.svg"/><Relationship Id="rId27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svg"/><Relationship Id="rId13" Type="http://schemas.openxmlformats.org/officeDocument/2006/relationships/image" Target="../media/image118.png"/><Relationship Id="rId18" Type="http://schemas.openxmlformats.org/officeDocument/2006/relationships/image" Target="../media/image123.svg"/><Relationship Id="rId3" Type="http://schemas.openxmlformats.org/officeDocument/2006/relationships/image" Target="../media/image108.png"/><Relationship Id="rId21" Type="http://schemas.openxmlformats.org/officeDocument/2006/relationships/image" Target="../media/image126.png"/><Relationship Id="rId7" Type="http://schemas.openxmlformats.org/officeDocument/2006/relationships/image" Target="../media/image112.png"/><Relationship Id="rId12" Type="http://schemas.openxmlformats.org/officeDocument/2006/relationships/image" Target="../media/image117.svg"/><Relationship Id="rId17" Type="http://schemas.openxmlformats.org/officeDocument/2006/relationships/image" Target="../media/image122.png"/><Relationship Id="rId25" Type="http://schemas.openxmlformats.org/officeDocument/2006/relationships/image" Target="../media/image39.png"/><Relationship Id="rId2" Type="http://schemas.openxmlformats.org/officeDocument/2006/relationships/image" Target="../media/image107.png"/><Relationship Id="rId16" Type="http://schemas.openxmlformats.org/officeDocument/2006/relationships/image" Target="../media/image121.svg"/><Relationship Id="rId20" Type="http://schemas.openxmlformats.org/officeDocument/2006/relationships/image" Target="../media/image12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svg"/><Relationship Id="rId11" Type="http://schemas.openxmlformats.org/officeDocument/2006/relationships/image" Target="../media/image116.png"/><Relationship Id="rId24" Type="http://schemas.openxmlformats.org/officeDocument/2006/relationships/image" Target="../media/image129.sv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10" Type="http://schemas.openxmlformats.org/officeDocument/2006/relationships/image" Target="../media/image115.svg"/><Relationship Id="rId19" Type="http://schemas.openxmlformats.org/officeDocument/2006/relationships/image" Target="../media/image124.png"/><Relationship Id="rId4" Type="http://schemas.openxmlformats.org/officeDocument/2006/relationships/image" Target="../media/image109.svg"/><Relationship Id="rId9" Type="http://schemas.openxmlformats.org/officeDocument/2006/relationships/image" Target="../media/image114.png"/><Relationship Id="rId14" Type="http://schemas.openxmlformats.org/officeDocument/2006/relationships/image" Target="../media/image119.svg"/><Relationship Id="rId22" Type="http://schemas.openxmlformats.org/officeDocument/2006/relationships/image" Target="../media/image12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svg"/><Relationship Id="rId13" Type="http://schemas.openxmlformats.org/officeDocument/2006/relationships/image" Target="../media/image141.png"/><Relationship Id="rId18" Type="http://schemas.openxmlformats.org/officeDocument/2006/relationships/image" Target="../media/image146.svg"/><Relationship Id="rId26" Type="http://schemas.openxmlformats.org/officeDocument/2006/relationships/image" Target="../media/image154.svg"/><Relationship Id="rId3" Type="http://schemas.openxmlformats.org/officeDocument/2006/relationships/image" Target="../media/image131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sv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2" Type="http://schemas.openxmlformats.org/officeDocument/2006/relationships/image" Target="../media/image130.png"/><Relationship Id="rId16" Type="http://schemas.openxmlformats.org/officeDocument/2006/relationships/image" Target="../media/image144.svg"/><Relationship Id="rId20" Type="http://schemas.openxmlformats.org/officeDocument/2006/relationships/image" Target="../media/image1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svg"/><Relationship Id="rId11" Type="http://schemas.openxmlformats.org/officeDocument/2006/relationships/image" Target="../media/image139.png"/><Relationship Id="rId24" Type="http://schemas.openxmlformats.org/officeDocument/2006/relationships/image" Target="../media/image152.sv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10" Type="http://schemas.openxmlformats.org/officeDocument/2006/relationships/image" Target="../media/image138.svg"/><Relationship Id="rId19" Type="http://schemas.openxmlformats.org/officeDocument/2006/relationships/image" Target="../media/image147.png"/><Relationship Id="rId4" Type="http://schemas.openxmlformats.org/officeDocument/2006/relationships/image" Target="../media/image132.svg"/><Relationship Id="rId9" Type="http://schemas.openxmlformats.org/officeDocument/2006/relationships/image" Target="../media/image137.png"/><Relationship Id="rId14" Type="http://schemas.openxmlformats.org/officeDocument/2006/relationships/image" Target="../media/image142.svg"/><Relationship Id="rId22" Type="http://schemas.openxmlformats.org/officeDocument/2006/relationships/image" Target="../media/image150.svg"/><Relationship Id="rId27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0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66B83E-68D3-4FE0-ADF7-3BA957B9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1DB5AF-1108-4B6F-92EF-F16A2482E57C}"/>
              </a:ext>
            </a:extLst>
          </p:cNvPr>
          <p:cNvSpPr txBox="1"/>
          <p:nvPr/>
        </p:nvSpPr>
        <p:spPr>
          <a:xfrm>
            <a:off x="244550" y="1392871"/>
            <a:ext cx="85804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“Way to go!”</a:t>
            </a:r>
          </a:p>
          <a:p>
            <a:pPr algn="ctr"/>
            <a:endParaRPr lang="en-US" sz="6600" i="1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6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“You did it!”</a:t>
            </a:r>
          </a:p>
          <a:p>
            <a:pPr algn="ctr"/>
            <a:endParaRPr lang="en-US" sz="6600" i="1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6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“Congratulations!”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CA4B2-E462-4A9A-B766-8C775E0CF88E}"/>
              </a:ext>
            </a:extLst>
          </p:cNvPr>
          <p:cNvSpPr txBox="1"/>
          <p:nvPr/>
        </p:nvSpPr>
        <p:spPr>
          <a:xfrm>
            <a:off x="1745829" y="217525"/>
            <a:ext cx="588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askerville Old Face" panose="02020602080505020303" pitchFamily="18" charset="0"/>
              </a:rPr>
              <a:t>Words to Congratulate: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B6CF0C-E936-4EA7-B1C2-42500642F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808" y="6629842"/>
            <a:ext cx="908383" cy="2255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797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66B83E-68D3-4FE0-ADF7-3BA957B9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D9BC5E-5BE7-4C4E-9081-C6BE1AEEAA7B}"/>
              </a:ext>
            </a:extLst>
          </p:cNvPr>
          <p:cNvSpPr txBox="1"/>
          <p:nvPr/>
        </p:nvSpPr>
        <p:spPr>
          <a:xfrm>
            <a:off x="244550" y="1392871"/>
            <a:ext cx="8580473" cy="5207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rgbClr val="7030A0"/>
                </a:solidFill>
                <a:latin typeface="Baskerville Old Face" panose="02020602080505020303" pitchFamily="18" charset="0"/>
              </a:rPr>
              <a:t>“You almost did it!”</a:t>
            </a:r>
          </a:p>
          <a:p>
            <a:pPr algn="ctr"/>
            <a:endParaRPr lang="en-US" sz="6600" i="1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6600" i="1" dirty="0">
                <a:solidFill>
                  <a:srgbClr val="7030A0"/>
                </a:solidFill>
                <a:latin typeface="Baskerville Old Face" panose="02020602080505020303" pitchFamily="18" charset="0"/>
              </a:rPr>
              <a:t>“You’ll get it next time!”</a:t>
            </a:r>
          </a:p>
          <a:p>
            <a:pPr algn="ctr"/>
            <a:endParaRPr lang="en-US" sz="6600" i="1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6600" i="1" dirty="0">
                <a:solidFill>
                  <a:srgbClr val="7030A0"/>
                </a:solidFill>
                <a:latin typeface="Baskerville Old Face" panose="02020602080505020303" pitchFamily="18" charset="0"/>
              </a:rPr>
              <a:t>“Sorry!”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4E1B3-D59D-41F1-B8FE-63F6317D5E69}"/>
              </a:ext>
            </a:extLst>
          </p:cNvPr>
          <p:cNvSpPr txBox="1"/>
          <p:nvPr/>
        </p:nvSpPr>
        <p:spPr>
          <a:xfrm>
            <a:off x="244550" y="217525"/>
            <a:ext cx="8580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askerville Old Face" panose="02020602080505020303" pitchFamily="18" charset="0"/>
              </a:rPr>
              <a:t>Words to Be Nice if Someone Lost: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F179F-B177-4013-A837-233EFAA30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808" y="6629842"/>
            <a:ext cx="908383" cy="2255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054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Penguin">
            <a:extLst>
              <a:ext uri="{FF2B5EF4-FFF2-40B4-BE49-F238E27FC236}">
                <a16:creationId xmlns:a16="http://schemas.microsoft.com/office/drawing/2014/main" id="{60C10267-F8A7-4FC0-9F51-0595AF68A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4968" y="2289435"/>
            <a:ext cx="1699875" cy="1699875"/>
          </a:xfrm>
          <a:prstGeom prst="rect">
            <a:avLst/>
          </a:prstGeom>
        </p:spPr>
      </p:pic>
      <p:pic>
        <p:nvPicPr>
          <p:cNvPr id="3" name="Graphic 2" descr="Cow">
            <a:extLst>
              <a:ext uri="{FF2B5EF4-FFF2-40B4-BE49-F238E27FC236}">
                <a16:creationId xmlns:a16="http://schemas.microsoft.com/office/drawing/2014/main" id="{CBC5063B-984C-4D06-8761-866D4B056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9" y="4166650"/>
            <a:ext cx="1699875" cy="1699875"/>
          </a:xfrm>
          <a:prstGeom prst="rect">
            <a:avLst/>
          </a:prstGeom>
        </p:spPr>
      </p:pic>
      <p:pic>
        <p:nvPicPr>
          <p:cNvPr id="4" name="Graphic 3" descr="Snake">
            <a:extLst>
              <a:ext uri="{FF2B5EF4-FFF2-40B4-BE49-F238E27FC236}">
                <a16:creationId xmlns:a16="http://schemas.microsoft.com/office/drawing/2014/main" id="{F9BA9274-6FE0-49A5-9335-8D87937F9F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81499" y="880324"/>
            <a:ext cx="1699875" cy="1699875"/>
          </a:xfrm>
          <a:prstGeom prst="rect">
            <a:avLst/>
          </a:prstGeom>
        </p:spPr>
      </p:pic>
      <p:pic>
        <p:nvPicPr>
          <p:cNvPr id="5" name="Graphic 4" descr="Skunk">
            <a:extLst>
              <a:ext uri="{FF2B5EF4-FFF2-40B4-BE49-F238E27FC236}">
                <a16:creationId xmlns:a16="http://schemas.microsoft.com/office/drawing/2014/main" id="{35B49EC9-61D0-436E-974E-2038B18029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8858" y="4630379"/>
            <a:ext cx="1699875" cy="1699875"/>
          </a:xfrm>
          <a:prstGeom prst="rect">
            <a:avLst/>
          </a:prstGeom>
        </p:spPr>
      </p:pic>
      <p:pic>
        <p:nvPicPr>
          <p:cNvPr id="6" name="Graphic 5" descr="Goat">
            <a:extLst>
              <a:ext uri="{FF2B5EF4-FFF2-40B4-BE49-F238E27FC236}">
                <a16:creationId xmlns:a16="http://schemas.microsoft.com/office/drawing/2014/main" id="{1AB1D46A-F5A4-41DD-9E7F-804E84908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08268" y="996134"/>
            <a:ext cx="1699875" cy="1699875"/>
          </a:xfrm>
          <a:prstGeom prst="rect">
            <a:avLst/>
          </a:prstGeom>
        </p:spPr>
      </p:pic>
      <p:pic>
        <p:nvPicPr>
          <p:cNvPr id="7" name="Graphic 6" descr="Bats">
            <a:extLst>
              <a:ext uri="{FF2B5EF4-FFF2-40B4-BE49-F238E27FC236}">
                <a16:creationId xmlns:a16="http://schemas.microsoft.com/office/drawing/2014/main" id="{FF5BC48E-F65D-4449-A19F-94BD81B4B1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70906" y="2936087"/>
            <a:ext cx="1699875" cy="1699875"/>
          </a:xfrm>
          <a:prstGeom prst="rect">
            <a:avLst/>
          </a:prstGeom>
        </p:spPr>
      </p:pic>
      <p:pic>
        <p:nvPicPr>
          <p:cNvPr id="8" name="Graphic 7" descr="Cat">
            <a:extLst>
              <a:ext uri="{FF2B5EF4-FFF2-40B4-BE49-F238E27FC236}">
                <a16:creationId xmlns:a16="http://schemas.microsoft.com/office/drawing/2014/main" id="{74A9DABC-A225-4D60-B8F7-0EA9D3C4A3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6227" y="1905414"/>
            <a:ext cx="1699875" cy="1699875"/>
          </a:xfrm>
          <a:prstGeom prst="rect">
            <a:avLst/>
          </a:prstGeom>
        </p:spPr>
      </p:pic>
      <p:pic>
        <p:nvPicPr>
          <p:cNvPr id="9" name="Graphic 8" descr="Gecko">
            <a:extLst>
              <a:ext uri="{FF2B5EF4-FFF2-40B4-BE49-F238E27FC236}">
                <a16:creationId xmlns:a16="http://schemas.microsoft.com/office/drawing/2014/main" id="{8912F27F-D714-48B9-BF44-1BD662DB07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39021" y="4813300"/>
            <a:ext cx="1699875" cy="1699875"/>
          </a:xfrm>
          <a:prstGeom prst="rect">
            <a:avLst/>
          </a:prstGeom>
        </p:spPr>
      </p:pic>
      <p:pic>
        <p:nvPicPr>
          <p:cNvPr id="10" name="Graphic 9" descr="Frog">
            <a:extLst>
              <a:ext uri="{FF2B5EF4-FFF2-40B4-BE49-F238E27FC236}">
                <a16:creationId xmlns:a16="http://schemas.microsoft.com/office/drawing/2014/main" id="{A7250137-ABF7-4159-AF8F-1808BC8936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346005" y="3108766"/>
            <a:ext cx="1699875" cy="1699875"/>
          </a:xfrm>
          <a:prstGeom prst="rect">
            <a:avLst/>
          </a:prstGeom>
        </p:spPr>
      </p:pic>
      <p:pic>
        <p:nvPicPr>
          <p:cNvPr id="11" name="Graphic 10" descr="Puppy 2">
            <a:extLst>
              <a:ext uri="{FF2B5EF4-FFF2-40B4-BE49-F238E27FC236}">
                <a16:creationId xmlns:a16="http://schemas.microsoft.com/office/drawing/2014/main" id="{42ABC5F7-2D76-4D96-AB24-3D4DF491021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514967" y="2173625"/>
            <a:ext cx="1699875" cy="1699875"/>
          </a:xfrm>
          <a:prstGeom prst="rect">
            <a:avLst/>
          </a:prstGeom>
        </p:spPr>
      </p:pic>
      <p:pic>
        <p:nvPicPr>
          <p:cNvPr id="13" name="Graphic 12" descr="Monkey">
            <a:extLst>
              <a:ext uri="{FF2B5EF4-FFF2-40B4-BE49-F238E27FC236}">
                <a16:creationId xmlns:a16="http://schemas.microsoft.com/office/drawing/2014/main" id="{44022739-4B65-4B3C-900C-63F611EDAB6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52444" y="693589"/>
            <a:ext cx="1201859" cy="1201859"/>
          </a:xfrm>
          <a:prstGeom prst="rect">
            <a:avLst/>
          </a:prstGeom>
        </p:spPr>
      </p:pic>
      <p:pic>
        <p:nvPicPr>
          <p:cNvPr id="15" name="Graphic 14" descr="Giraffe">
            <a:extLst>
              <a:ext uri="{FF2B5EF4-FFF2-40B4-BE49-F238E27FC236}">
                <a16:creationId xmlns:a16="http://schemas.microsoft.com/office/drawing/2014/main" id="{9AD80854-BC0A-4F48-BECE-124E626DDFF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665030" y="4350393"/>
            <a:ext cx="1699874" cy="1699874"/>
          </a:xfrm>
          <a:prstGeom prst="rect">
            <a:avLst/>
          </a:prstGeom>
        </p:spPr>
      </p:pic>
      <p:pic>
        <p:nvPicPr>
          <p:cNvPr id="17" name="Graphic 16" descr="Elephant">
            <a:extLst>
              <a:ext uri="{FF2B5EF4-FFF2-40B4-BE49-F238E27FC236}">
                <a16:creationId xmlns:a16="http://schemas.microsoft.com/office/drawing/2014/main" id="{46DDAC9F-34AB-48ED-9CE8-3CF864D08E3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317921" y="897019"/>
            <a:ext cx="1201859" cy="12018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7C4AD2-3BC5-4E3C-95DB-F5A05CC4E994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t="14757" b="18170"/>
          <a:stretch/>
        </p:blipFill>
        <p:spPr>
          <a:xfrm>
            <a:off x="142871" y="6891615"/>
            <a:ext cx="8858256" cy="3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3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Basketball">
            <a:extLst>
              <a:ext uri="{FF2B5EF4-FFF2-40B4-BE49-F238E27FC236}">
                <a16:creationId xmlns:a16="http://schemas.microsoft.com/office/drawing/2014/main" id="{CDAFD36A-6AB9-42AD-928F-C3FC48E40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0807" y="1160674"/>
            <a:ext cx="1555286" cy="1555286"/>
          </a:xfrm>
          <a:prstGeom prst="rect">
            <a:avLst/>
          </a:prstGeom>
        </p:spPr>
      </p:pic>
      <p:pic>
        <p:nvPicPr>
          <p:cNvPr id="3" name="Graphic 2" descr="Cycling">
            <a:extLst>
              <a:ext uri="{FF2B5EF4-FFF2-40B4-BE49-F238E27FC236}">
                <a16:creationId xmlns:a16="http://schemas.microsoft.com/office/drawing/2014/main" id="{10BEDF97-3F03-4281-93CF-729B020CC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60719">
            <a:off x="6925160" y="4824046"/>
            <a:ext cx="1555286" cy="1555286"/>
          </a:xfrm>
          <a:prstGeom prst="rect">
            <a:avLst/>
          </a:prstGeom>
        </p:spPr>
      </p:pic>
      <p:pic>
        <p:nvPicPr>
          <p:cNvPr id="4" name="Graphic 3" descr="Soccer ball">
            <a:extLst>
              <a:ext uri="{FF2B5EF4-FFF2-40B4-BE49-F238E27FC236}">
                <a16:creationId xmlns:a16="http://schemas.microsoft.com/office/drawing/2014/main" id="{F0C8B18A-BB11-4448-8551-625DA956D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6231" y="2922122"/>
            <a:ext cx="1555286" cy="1555286"/>
          </a:xfrm>
          <a:prstGeom prst="rect">
            <a:avLst/>
          </a:prstGeom>
        </p:spPr>
      </p:pic>
      <p:pic>
        <p:nvPicPr>
          <p:cNvPr id="5" name="Graphic 4" descr="Tennis racket and ball">
            <a:extLst>
              <a:ext uri="{FF2B5EF4-FFF2-40B4-BE49-F238E27FC236}">
                <a16:creationId xmlns:a16="http://schemas.microsoft.com/office/drawing/2014/main" id="{A8905323-9E4A-484F-BAA2-9CE9271130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69716" y="2144479"/>
            <a:ext cx="1555286" cy="1555286"/>
          </a:xfrm>
          <a:prstGeom prst="rect">
            <a:avLst/>
          </a:prstGeom>
        </p:spPr>
      </p:pic>
      <p:pic>
        <p:nvPicPr>
          <p:cNvPr id="6" name="Graphic 5" descr="Bowling Pin">
            <a:extLst>
              <a:ext uri="{FF2B5EF4-FFF2-40B4-BE49-F238E27FC236}">
                <a16:creationId xmlns:a16="http://schemas.microsoft.com/office/drawing/2014/main" id="{E6BD66AE-BB4B-4F53-BF74-941E155D18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627" y="3037428"/>
            <a:ext cx="1555286" cy="1555286"/>
          </a:xfrm>
          <a:prstGeom prst="rect">
            <a:avLst/>
          </a:prstGeom>
        </p:spPr>
      </p:pic>
      <p:pic>
        <p:nvPicPr>
          <p:cNvPr id="7" name="Graphic 6" descr="Baseball bat and ball">
            <a:extLst>
              <a:ext uri="{FF2B5EF4-FFF2-40B4-BE49-F238E27FC236}">
                <a16:creationId xmlns:a16="http://schemas.microsoft.com/office/drawing/2014/main" id="{FC752B51-17F6-4D01-A1DA-B8D8D4F7D1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5084" y="4643053"/>
            <a:ext cx="1555286" cy="1555286"/>
          </a:xfrm>
          <a:prstGeom prst="rect">
            <a:avLst/>
          </a:prstGeom>
        </p:spPr>
      </p:pic>
      <p:pic>
        <p:nvPicPr>
          <p:cNvPr id="8" name="Graphic 7" descr="Sport balls">
            <a:extLst>
              <a:ext uri="{FF2B5EF4-FFF2-40B4-BE49-F238E27FC236}">
                <a16:creationId xmlns:a16="http://schemas.microsoft.com/office/drawing/2014/main" id="{772FD306-4631-4F16-9E20-B961DB6F80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71999" y="4360548"/>
            <a:ext cx="1555286" cy="1555286"/>
          </a:xfrm>
          <a:prstGeom prst="rect">
            <a:avLst/>
          </a:prstGeom>
        </p:spPr>
      </p:pic>
      <p:pic>
        <p:nvPicPr>
          <p:cNvPr id="9" name="Graphic 8" descr="Diving">
            <a:extLst>
              <a:ext uri="{FF2B5EF4-FFF2-40B4-BE49-F238E27FC236}">
                <a16:creationId xmlns:a16="http://schemas.microsoft.com/office/drawing/2014/main" id="{A61D0DA1-8B04-4033-A267-ADB34CE141F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25160" y="3087767"/>
            <a:ext cx="1555286" cy="1555286"/>
          </a:xfrm>
          <a:prstGeom prst="rect">
            <a:avLst/>
          </a:prstGeom>
        </p:spPr>
      </p:pic>
      <p:pic>
        <p:nvPicPr>
          <p:cNvPr id="10" name="Graphic 9" descr="Basketball Hoop">
            <a:extLst>
              <a:ext uri="{FF2B5EF4-FFF2-40B4-BE49-F238E27FC236}">
                <a16:creationId xmlns:a16="http://schemas.microsoft.com/office/drawing/2014/main" id="{8FF24CFA-6BC7-4D79-8DFC-D32D68E7726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418509" y="1431803"/>
            <a:ext cx="1555286" cy="1555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3B863-89D6-466E-AC6B-389E41B8F7AE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14757" b="18170"/>
          <a:stretch/>
        </p:blipFill>
        <p:spPr>
          <a:xfrm>
            <a:off x="142871" y="6891615"/>
            <a:ext cx="8858256" cy="3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1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Feather">
            <a:extLst>
              <a:ext uri="{FF2B5EF4-FFF2-40B4-BE49-F238E27FC236}">
                <a16:creationId xmlns:a16="http://schemas.microsoft.com/office/drawing/2014/main" id="{E7E52D7E-1D04-4879-B0AF-03747D695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0299" y="753656"/>
            <a:ext cx="1676547" cy="1676547"/>
          </a:xfrm>
          <a:prstGeom prst="rect">
            <a:avLst/>
          </a:prstGeom>
        </p:spPr>
      </p:pic>
      <p:pic>
        <p:nvPicPr>
          <p:cNvPr id="3" name="Graphic 2" descr="Maple Leaf">
            <a:extLst>
              <a:ext uri="{FF2B5EF4-FFF2-40B4-BE49-F238E27FC236}">
                <a16:creationId xmlns:a16="http://schemas.microsoft.com/office/drawing/2014/main" id="{3550B4EC-F269-46FF-85AC-657ECE014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6569" y="1078043"/>
            <a:ext cx="1676547" cy="1676547"/>
          </a:xfrm>
          <a:prstGeom prst="rect">
            <a:avLst/>
          </a:prstGeom>
        </p:spPr>
      </p:pic>
      <p:pic>
        <p:nvPicPr>
          <p:cNvPr id="4" name="Graphic 3" descr="Sunflower">
            <a:extLst>
              <a:ext uri="{FF2B5EF4-FFF2-40B4-BE49-F238E27FC236}">
                <a16:creationId xmlns:a16="http://schemas.microsoft.com/office/drawing/2014/main" id="{A89C50D2-9677-4BA1-8EDA-A4D3842215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99313" y="1995904"/>
            <a:ext cx="1676547" cy="1676547"/>
          </a:xfrm>
          <a:prstGeom prst="rect">
            <a:avLst/>
          </a:prstGeom>
        </p:spPr>
      </p:pic>
      <p:pic>
        <p:nvPicPr>
          <p:cNvPr id="5" name="Graphic 4" descr="Deciduous tree">
            <a:extLst>
              <a:ext uri="{FF2B5EF4-FFF2-40B4-BE49-F238E27FC236}">
                <a16:creationId xmlns:a16="http://schemas.microsoft.com/office/drawing/2014/main" id="{EB147579-C9E2-47E1-B4E5-7F83A6E54F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54675" y="1078042"/>
            <a:ext cx="1676547" cy="1676547"/>
          </a:xfrm>
          <a:prstGeom prst="rect">
            <a:avLst/>
          </a:prstGeom>
        </p:spPr>
      </p:pic>
      <p:pic>
        <p:nvPicPr>
          <p:cNvPr id="6" name="Graphic 5" descr="Hummingbird">
            <a:extLst>
              <a:ext uri="{FF2B5EF4-FFF2-40B4-BE49-F238E27FC236}">
                <a16:creationId xmlns:a16="http://schemas.microsoft.com/office/drawing/2014/main" id="{DC50AA80-A451-488D-9225-23FDA0A5A4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43277" y="3596325"/>
            <a:ext cx="1676547" cy="1676547"/>
          </a:xfrm>
          <a:prstGeom prst="rect">
            <a:avLst/>
          </a:prstGeom>
        </p:spPr>
      </p:pic>
      <p:pic>
        <p:nvPicPr>
          <p:cNvPr id="7" name="Graphic 6" descr="Acorn">
            <a:extLst>
              <a:ext uri="{FF2B5EF4-FFF2-40B4-BE49-F238E27FC236}">
                <a16:creationId xmlns:a16="http://schemas.microsoft.com/office/drawing/2014/main" id="{65B9A418-2439-46C5-A1B1-2CC1EDE835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0974" y="3429000"/>
            <a:ext cx="1676547" cy="1676547"/>
          </a:xfrm>
          <a:prstGeom prst="rect">
            <a:avLst/>
          </a:prstGeom>
        </p:spPr>
      </p:pic>
      <p:pic>
        <p:nvPicPr>
          <p:cNvPr id="8" name="Graphic 7" descr="Sunrise">
            <a:extLst>
              <a:ext uri="{FF2B5EF4-FFF2-40B4-BE49-F238E27FC236}">
                <a16:creationId xmlns:a16="http://schemas.microsoft.com/office/drawing/2014/main" id="{AB2896CA-D83A-493B-A5A0-C876B0A930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84401" y="2958953"/>
            <a:ext cx="1676547" cy="1676547"/>
          </a:xfrm>
          <a:prstGeom prst="rect">
            <a:avLst/>
          </a:prstGeom>
        </p:spPr>
      </p:pic>
      <p:pic>
        <p:nvPicPr>
          <p:cNvPr id="9" name="Graphic 8" descr="Bonfire">
            <a:extLst>
              <a:ext uri="{FF2B5EF4-FFF2-40B4-BE49-F238E27FC236}">
                <a16:creationId xmlns:a16="http://schemas.microsoft.com/office/drawing/2014/main" id="{96457522-FA40-4996-9902-8AAFC34AAF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661301" y="4580050"/>
            <a:ext cx="1676547" cy="1676547"/>
          </a:xfrm>
          <a:prstGeom prst="rect">
            <a:avLst/>
          </a:prstGeom>
        </p:spPr>
      </p:pic>
      <p:pic>
        <p:nvPicPr>
          <p:cNvPr id="10" name="Graphic 9" descr="Fish">
            <a:extLst>
              <a:ext uri="{FF2B5EF4-FFF2-40B4-BE49-F238E27FC236}">
                <a16:creationId xmlns:a16="http://schemas.microsoft.com/office/drawing/2014/main" id="{AD8C149A-E6C4-48A3-A9D0-55103693B1B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99299" y="2352627"/>
            <a:ext cx="1676547" cy="1676547"/>
          </a:xfrm>
          <a:prstGeom prst="rect">
            <a:avLst/>
          </a:prstGeom>
        </p:spPr>
      </p:pic>
      <p:pic>
        <p:nvPicPr>
          <p:cNvPr id="11" name="Graphic 10" descr="Mushroom">
            <a:extLst>
              <a:ext uri="{FF2B5EF4-FFF2-40B4-BE49-F238E27FC236}">
                <a16:creationId xmlns:a16="http://schemas.microsoft.com/office/drawing/2014/main" id="{81FC4E36-6D7A-4847-916A-1F69065BCA2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18598" y="4904526"/>
            <a:ext cx="1676547" cy="1676547"/>
          </a:xfrm>
          <a:prstGeom prst="rect">
            <a:avLst/>
          </a:prstGeom>
        </p:spPr>
      </p:pic>
      <p:pic>
        <p:nvPicPr>
          <p:cNvPr id="12" name="Graphic 11" descr="Tree Stump">
            <a:extLst>
              <a:ext uri="{FF2B5EF4-FFF2-40B4-BE49-F238E27FC236}">
                <a16:creationId xmlns:a16="http://schemas.microsoft.com/office/drawing/2014/main" id="{D4D1C38C-1C6E-4A21-992F-F5644F47674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302351" y="4828400"/>
            <a:ext cx="1676547" cy="16765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221A7F-A1C7-48BE-8F9E-31788507701A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14757" b="18170"/>
          <a:stretch/>
        </p:blipFill>
        <p:spPr>
          <a:xfrm>
            <a:off x="142871" y="6891615"/>
            <a:ext cx="8858256" cy="3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1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Motorcycle">
            <a:extLst>
              <a:ext uri="{FF2B5EF4-FFF2-40B4-BE49-F238E27FC236}">
                <a16:creationId xmlns:a16="http://schemas.microsoft.com/office/drawing/2014/main" id="{2244C4FE-9764-4DB8-BCE6-F946CFC76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665" y="2845224"/>
            <a:ext cx="1613598" cy="1613598"/>
          </a:xfrm>
          <a:prstGeom prst="rect">
            <a:avLst/>
          </a:prstGeom>
        </p:spPr>
      </p:pic>
      <p:pic>
        <p:nvPicPr>
          <p:cNvPr id="3" name="Graphic 2" descr="Streetcar">
            <a:extLst>
              <a:ext uri="{FF2B5EF4-FFF2-40B4-BE49-F238E27FC236}">
                <a16:creationId xmlns:a16="http://schemas.microsoft.com/office/drawing/2014/main" id="{B071E912-C4A5-4F1E-8253-078BFE593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86294" y="1390009"/>
            <a:ext cx="1613598" cy="1613598"/>
          </a:xfrm>
          <a:prstGeom prst="rect">
            <a:avLst/>
          </a:prstGeom>
        </p:spPr>
      </p:pic>
      <p:pic>
        <p:nvPicPr>
          <p:cNvPr id="4" name="Graphic 3" descr="Bus">
            <a:extLst>
              <a:ext uri="{FF2B5EF4-FFF2-40B4-BE49-F238E27FC236}">
                <a16:creationId xmlns:a16="http://schemas.microsoft.com/office/drawing/2014/main" id="{3BB0D6ED-5F0D-4F6D-9438-EC911EE30C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8297" y="1433997"/>
            <a:ext cx="1613598" cy="1613598"/>
          </a:xfrm>
          <a:prstGeom prst="rect">
            <a:avLst/>
          </a:prstGeom>
        </p:spPr>
      </p:pic>
      <p:pic>
        <p:nvPicPr>
          <p:cNvPr id="5" name="Graphic 4" descr="Car">
            <a:extLst>
              <a:ext uri="{FF2B5EF4-FFF2-40B4-BE49-F238E27FC236}">
                <a16:creationId xmlns:a16="http://schemas.microsoft.com/office/drawing/2014/main" id="{A7F62CC1-6074-400B-92E6-3952C7534F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03621" y="2897034"/>
            <a:ext cx="1613598" cy="1613598"/>
          </a:xfrm>
          <a:prstGeom prst="rect">
            <a:avLst/>
          </a:prstGeom>
        </p:spPr>
      </p:pic>
      <p:pic>
        <p:nvPicPr>
          <p:cNvPr id="6" name="Graphic 5" descr="Helicopter">
            <a:extLst>
              <a:ext uri="{FF2B5EF4-FFF2-40B4-BE49-F238E27FC236}">
                <a16:creationId xmlns:a16="http://schemas.microsoft.com/office/drawing/2014/main" id="{2AF3933C-4675-4046-A051-F509C598C6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681" y="4441449"/>
            <a:ext cx="1613598" cy="1613598"/>
          </a:xfrm>
          <a:prstGeom prst="rect">
            <a:avLst/>
          </a:prstGeom>
        </p:spPr>
      </p:pic>
      <p:pic>
        <p:nvPicPr>
          <p:cNvPr id="7" name="Graphic 6" descr="Cycling">
            <a:extLst>
              <a:ext uri="{FF2B5EF4-FFF2-40B4-BE49-F238E27FC236}">
                <a16:creationId xmlns:a16="http://schemas.microsoft.com/office/drawing/2014/main" id="{D8CA5DC1-D70D-4041-8DFE-CA575B90A3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61202" y="4574402"/>
            <a:ext cx="1613598" cy="1613598"/>
          </a:xfrm>
          <a:prstGeom prst="rect">
            <a:avLst/>
          </a:prstGeom>
        </p:spPr>
      </p:pic>
      <p:pic>
        <p:nvPicPr>
          <p:cNvPr id="8" name="Graphic 7" descr="Truck">
            <a:extLst>
              <a:ext uri="{FF2B5EF4-FFF2-40B4-BE49-F238E27FC236}">
                <a16:creationId xmlns:a16="http://schemas.microsoft.com/office/drawing/2014/main" id="{70E38FD6-8DC0-4C3D-AFEA-295A922470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81359" y="4986676"/>
            <a:ext cx="1613598" cy="1613598"/>
          </a:xfrm>
          <a:prstGeom prst="rect">
            <a:avLst/>
          </a:prstGeom>
        </p:spPr>
      </p:pic>
      <p:pic>
        <p:nvPicPr>
          <p:cNvPr id="9" name="Graphic 8" descr="Airplane">
            <a:extLst>
              <a:ext uri="{FF2B5EF4-FFF2-40B4-BE49-F238E27FC236}">
                <a16:creationId xmlns:a16="http://schemas.microsoft.com/office/drawing/2014/main" id="{BF609450-AF5E-4BE5-81FE-88FACD3F16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70301" y="1283436"/>
            <a:ext cx="1613598" cy="1613598"/>
          </a:xfrm>
          <a:prstGeom prst="rect">
            <a:avLst/>
          </a:prstGeom>
        </p:spPr>
      </p:pic>
      <p:pic>
        <p:nvPicPr>
          <p:cNvPr id="10" name="Graphic 9" descr="Tricycle">
            <a:extLst>
              <a:ext uri="{FF2B5EF4-FFF2-40B4-BE49-F238E27FC236}">
                <a16:creationId xmlns:a16="http://schemas.microsoft.com/office/drawing/2014/main" id="{E4BBEA48-ED58-4A13-855A-39C8EEBC6F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173804" y="4019538"/>
            <a:ext cx="1613598" cy="1613598"/>
          </a:xfrm>
          <a:prstGeom prst="rect">
            <a:avLst/>
          </a:prstGeom>
        </p:spPr>
      </p:pic>
      <p:pic>
        <p:nvPicPr>
          <p:cNvPr id="11" name="Graphic 10" descr="Walk">
            <a:extLst>
              <a:ext uri="{FF2B5EF4-FFF2-40B4-BE49-F238E27FC236}">
                <a16:creationId xmlns:a16="http://schemas.microsoft.com/office/drawing/2014/main" id="{99E70091-3FA6-4874-B9AE-F79A35C2DAA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44985" y="3047595"/>
            <a:ext cx="1613598" cy="1613598"/>
          </a:xfrm>
          <a:prstGeom prst="rect">
            <a:avLst/>
          </a:prstGeom>
        </p:spPr>
      </p:pic>
      <p:pic>
        <p:nvPicPr>
          <p:cNvPr id="13" name="Graphic 12" descr="Helicopter">
            <a:extLst>
              <a:ext uri="{FF2B5EF4-FFF2-40B4-BE49-F238E27FC236}">
                <a16:creationId xmlns:a16="http://schemas.microsoft.com/office/drawing/2014/main" id="{AD6B31C6-1FAE-46BC-A73E-ED2E0C7206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880493" y="2588844"/>
            <a:ext cx="1801805" cy="1801805"/>
          </a:xfrm>
          <a:prstGeom prst="rect">
            <a:avLst/>
          </a:prstGeom>
        </p:spPr>
      </p:pic>
      <p:pic>
        <p:nvPicPr>
          <p:cNvPr id="15" name="Graphic 14" descr="Cruise ship">
            <a:extLst>
              <a:ext uri="{FF2B5EF4-FFF2-40B4-BE49-F238E27FC236}">
                <a16:creationId xmlns:a16="http://schemas.microsoft.com/office/drawing/2014/main" id="{E7134170-2B9A-4BF9-9F3E-D1C5B071919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70956" y="1782124"/>
            <a:ext cx="1346397" cy="13463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CD075C-1CA4-48FB-AF17-5FAFBB4499D1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14757" b="18170"/>
          <a:stretch/>
        </p:blipFill>
        <p:spPr>
          <a:xfrm>
            <a:off x="142871" y="6891615"/>
            <a:ext cx="8858256" cy="3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8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Pencil">
            <a:extLst>
              <a:ext uri="{FF2B5EF4-FFF2-40B4-BE49-F238E27FC236}">
                <a16:creationId xmlns:a16="http://schemas.microsoft.com/office/drawing/2014/main" id="{FEFB5FF3-9474-4D3A-A0A4-2723E4860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2174" y="1714471"/>
            <a:ext cx="1320541" cy="1320541"/>
          </a:xfrm>
          <a:prstGeom prst="rect">
            <a:avLst/>
          </a:prstGeom>
        </p:spPr>
      </p:pic>
      <p:pic>
        <p:nvPicPr>
          <p:cNvPr id="5" name="Graphic 4" descr="Schoolhouse">
            <a:extLst>
              <a:ext uri="{FF2B5EF4-FFF2-40B4-BE49-F238E27FC236}">
                <a16:creationId xmlns:a16="http://schemas.microsoft.com/office/drawing/2014/main" id="{DA13AC33-5F95-4C37-8287-3BABABE81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5672" y="2705073"/>
            <a:ext cx="1721689" cy="1721689"/>
          </a:xfrm>
          <a:prstGeom prst="rect">
            <a:avLst/>
          </a:prstGeom>
        </p:spPr>
      </p:pic>
      <p:pic>
        <p:nvPicPr>
          <p:cNvPr id="6" name="Graphic 5" descr="Playground">
            <a:extLst>
              <a:ext uri="{FF2B5EF4-FFF2-40B4-BE49-F238E27FC236}">
                <a16:creationId xmlns:a16="http://schemas.microsoft.com/office/drawing/2014/main" id="{53656B9A-BDC0-4A54-B8FB-93DA42339B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96826" y="2905646"/>
            <a:ext cx="1320541" cy="1320541"/>
          </a:xfrm>
          <a:prstGeom prst="rect">
            <a:avLst/>
          </a:prstGeom>
        </p:spPr>
      </p:pic>
      <p:pic>
        <p:nvPicPr>
          <p:cNvPr id="7" name="Graphic 6" descr="Ruler">
            <a:extLst>
              <a:ext uri="{FF2B5EF4-FFF2-40B4-BE49-F238E27FC236}">
                <a16:creationId xmlns:a16="http://schemas.microsoft.com/office/drawing/2014/main" id="{FD140F68-9CBD-4204-9E6E-8BC034993B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11949" y="4962850"/>
            <a:ext cx="1320541" cy="1320541"/>
          </a:xfrm>
          <a:prstGeom prst="rect">
            <a:avLst/>
          </a:prstGeom>
        </p:spPr>
      </p:pic>
      <p:pic>
        <p:nvPicPr>
          <p:cNvPr id="8" name="Graphic 7" descr="Books">
            <a:extLst>
              <a:ext uri="{FF2B5EF4-FFF2-40B4-BE49-F238E27FC236}">
                <a16:creationId xmlns:a16="http://schemas.microsoft.com/office/drawing/2014/main" id="{BEBD5554-67C9-421E-B135-137E1CD917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42741" y="4834306"/>
            <a:ext cx="1320541" cy="1320541"/>
          </a:xfrm>
          <a:prstGeom prst="rect">
            <a:avLst/>
          </a:prstGeom>
        </p:spPr>
      </p:pic>
      <p:pic>
        <p:nvPicPr>
          <p:cNvPr id="9" name="Graphic 8" descr="Apple">
            <a:extLst>
              <a:ext uri="{FF2B5EF4-FFF2-40B4-BE49-F238E27FC236}">
                <a16:creationId xmlns:a16="http://schemas.microsoft.com/office/drawing/2014/main" id="{C4314DE5-D7F1-44E6-A2F8-CE2982C7D4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64535" y="1583385"/>
            <a:ext cx="1027139" cy="1027139"/>
          </a:xfrm>
          <a:prstGeom prst="rect">
            <a:avLst/>
          </a:prstGeom>
        </p:spPr>
      </p:pic>
      <p:pic>
        <p:nvPicPr>
          <p:cNvPr id="10" name="Graphic 9" descr="Backpack">
            <a:extLst>
              <a:ext uri="{FF2B5EF4-FFF2-40B4-BE49-F238E27FC236}">
                <a16:creationId xmlns:a16="http://schemas.microsoft.com/office/drawing/2014/main" id="{5D31648F-E76D-4E64-B5C9-E7FB8CF5D0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96629" y="3677625"/>
            <a:ext cx="1320541" cy="1320541"/>
          </a:xfrm>
          <a:prstGeom prst="rect">
            <a:avLst/>
          </a:prstGeom>
        </p:spPr>
      </p:pic>
      <p:pic>
        <p:nvPicPr>
          <p:cNvPr id="11" name="Graphic 10" descr="Desk">
            <a:extLst>
              <a:ext uri="{FF2B5EF4-FFF2-40B4-BE49-F238E27FC236}">
                <a16:creationId xmlns:a16="http://schemas.microsoft.com/office/drawing/2014/main" id="{6FD31A9C-6D91-41A4-88BA-CF1DA487C0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3964" y="1017230"/>
            <a:ext cx="2012925" cy="2012925"/>
          </a:xfrm>
          <a:prstGeom prst="rect">
            <a:avLst/>
          </a:prstGeom>
        </p:spPr>
      </p:pic>
      <p:pic>
        <p:nvPicPr>
          <p:cNvPr id="12" name="Graphic 11" descr="Globe">
            <a:extLst>
              <a:ext uri="{FF2B5EF4-FFF2-40B4-BE49-F238E27FC236}">
                <a16:creationId xmlns:a16="http://schemas.microsoft.com/office/drawing/2014/main" id="{ED7EE0E9-CCFC-40F4-B4D6-C4C95EB8DF1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39495" y="1363423"/>
            <a:ext cx="1320541" cy="1320541"/>
          </a:xfrm>
          <a:prstGeom prst="rect">
            <a:avLst/>
          </a:prstGeom>
        </p:spPr>
      </p:pic>
      <p:pic>
        <p:nvPicPr>
          <p:cNvPr id="13" name="Graphic 12" descr="Lunch Box">
            <a:extLst>
              <a:ext uri="{FF2B5EF4-FFF2-40B4-BE49-F238E27FC236}">
                <a16:creationId xmlns:a16="http://schemas.microsoft.com/office/drawing/2014/main" id="{55A21780-A7D2-4A03-A10C-DE4ECE737B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81309" y="4426762"/>
            <a:ext cx="1320541" cy="1320541"/>
          </a:xfrm>
          <a:prstGeom prst="rect">
            <a:avLst/>
          </a:prstGeom>
        </p:spPr>
      </p:pic>
      <p:pic>
        <p:nvPicPr>
          <p:cNvPr id="14" name="Graphic 13" descr="Scissors">
            <a:extLst>
              <a:ext uri="{FF2B5EF4-FFF2-40B4-BE49-F238E27FC236}">
                <a16:creationId xmlns:a16="http://schemas.microsoft.com/office/drawing/2014/main" id="{FDDACA7B-C39D-4107-9CF2-E0F6D4E478A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847210" y="4834305"/>
            <a:ext cx="1320541" cy="13205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57D299-AAC1-495C-8D95-F4535B24503E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14757" b="18170"/>
          <a:stretch/>
        </p:blipFill>
        <p:spPr>
          <a:xfrm>
            <a:off x="142871" y="6891615"/>
            <a:ext cx="8858256" cy="3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6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Coffee">
            <a:extLst>
              <a:ext uri="{FF2B5EF4-FFF2-40B4-BE49-F238E27FC236}">
                <a16:creationId xmlns:a16="http://schemas.microsoft.com/office/drawing/2014/main" id="{A5879C63-0B78-456D-BEF0-CF941FDEC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2673" y="4270013"/>
            <a:ext cx="1621953" cy="1621953"/>
          </a:xfrm>
          <a:prstGeom prst="rect">
            <a:avLst/>
          </a:prstGeom>
        </p:spPr>
      </p:pic>
      <p:pic>
        <p:nvPicPr>
          <p:cNvPr id="3" name="Graphic 2" descr="Chicken leg">
            <a:extLst>
              <a:ext uri="{FF2B5EF4-FFF2-40B4-BE49-F238E27FC236}">
                <a16:creationId xmlns:a16="http://schemas.microsoft.com/office/drawing/2014/main" id="{C7414474-7F67-4FDF-85D4-B6A56CA9B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6690" y="2875535"/>
            <a:ext cx="1621953" cy="1621953"/>
          </a:xfrm>
          <a:prstGeom prst="rect">
            <a:avLst/>
          </a:prstGeom>
        </p:spPr>
      </p:pic>
      <p:pic>
        <p:nvPicPr>
          <p:cNvPr id="4" name="Graphic 3" descr="Pizza">
            <a:extLst>
              <a:ext uri="{FF2B5EF4-FFF2-40B4-BE49-F238E27FC236}">
                <a16:creationId xmlns:a16="http://schemas.microsoft.com/office/drawing/2014/main" id="{08BCA33C-5AAD-4287-922F-FBB093268F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05976" y="1026620"/>
            <a:ext cx="1621953" cy="1621953"/>
          </a:xfrm>
          <a:prstGeom prst="rect">
            <a:avLst/>
          </a:prstGeom>
        </p:spPr>
      </p:pic>
      <p:pic>
        <p:nvPicPr>
          <p:cNvPr id="5" name="Graphic 4" descr="Hot dog">
            <a:extLst>
              <a:ext uri="{FF2B5EF4-FFF2-40B4-BE49-F238E27FC236}">
                <a16:creationId xmlns:a16="http://schemas.microsoft.com/office/drawing/2014/main" id="{14F4FFA3-4329-437D-9B5B-7E99E177F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8935" y="2675860"/>
            <a:ext cx="1621953" cy="1621953"/>
          </a:xfrm>
          <a:prstGeom prst="rect">
            <a:avLst/>
          </a:prstGeom>
        </p:spPr>
      </p:pic>
      <p:pic>
        <p:nvPicPr>
          <p:cNvPr id="6" name="Graphic 5" descr="Cherries">
            <a:extLst>
              <a:ext uri="{FF2B5EF4-FFF2-40B4-BE49-F238E27FC236}">
                <a16:creationId xmlns:a16="http://schemas.microsoft.com/office/drawing/2014/main" id="{36B6BC58-C223-49AB-B65E-90DB92C24E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329" y="764932"/>
            <a:ext cx="1621953" cy="1621953"/>
          </a:xfrm>
          <a:prstGeom prst="rect">
            <a:avLst/>
          </a:prstGeom>
        </p:spPr>
      </p:pic>
      <p:pic>
        <p:nvPicPr>
          <p:cNvPr id="7" name="Graphic 6" descr="Banana">
            <a:extLst>
              <a:ext uri="{FF2B5EF4-FFF2-40B4-BE49-F238E27FC236}">
                <a16:creationId xmlns:a16="http://schemas.microsoft.com/office/drawing/2014/main" id="{676AC06C-5951-481A-8464-4166EFE3F1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65637" y="2618023"/>
            <a:ext cx="1621953" cy="1621953"/>
          </a:xfrm>
          <a:prstGeom prst="rect">
            <a:avLst/>
          </a:prstGeom>
        </p:spPr>
      </p:pic>
      <p:pic>
        <p:nvPicPr>
          <p:cNvPr id="8" name="Graphic 7" descr="Ice cream">
            <a:extLst>
              <a:ext uri="{FF2B5EF4-FFF2-40B4-BE49-F238E27FC236}">
                <a16:creationId xmlns:a16="http://schemas.microsoft.com/office/drawing/2014/main" id="{B8F057F0-7485-4385-B7CE-04AE86760D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29743" y="764931"/>
            <a:ext cx="1621953" cy="1621953"/>
          </a:xfrm>
          <a:prstGeom prst="rect">
            <a:avLst/>
          </a:prstGeom>
        </p:spPr>
      </p:pic>
      <p:pic>
        <p:nvPicPr>
          <p:cNvPr id="9" name="Graphic 8" descr="Pretzel">
            <a:extLst>
              <a:ext uri="{FF2B5EF4-FFF2-40B4-BE49-F238E27FC236}">
                <a16:creationId xmlns:a16="http://schemas.microsoft.com/office/drawing/2014/main" id="{04A777F8-047C-4A65-8027-C4B51985230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03731" y="1813766"/>
            <a:ext cx="1621953" cy="1621953"/>
          </a:xfrm>
          <a:prstGeom prst="rect">
            <a:avLst/>
          </a:prstGeom>
        </p:spPr>
      </p:pic>
      <p:pic>
        <p:nvPicPr>
          <p:cNvPr id="10" name="Graphic 9" descr="Spoon">
            <a:extLst>
              <a:ext uri="{FF2B5EF4-FFF2-40B4-BE49-F238E27FC236}">
                <a16:creationId xmlns:a16="http://schemas.microsoft.com/office/drawing/2014/main" id="{EFBF62D1-1578-47E9-B960-DF068F9489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621748" y="1837596"/>
            <a:ext cx="1621953" cy="1621953"/>
          </a:xfrm>
          <a:prstGeom prst="rect">
            <a:avLst/>
          </a:prstGeom>
        </p:spPr>
      </p:pic>
      <p:pic>
        <p:nvPicPr>
          <p:cNvPr id="11" name="Graphic 10" descr="Grapes">
            <a:extLst>
              <a:ext uri="{FF2B5EF4-FFF2-40B4-BE49-F238E27FC236}">
                <a16:creationId xmlns:a16="http://schemas.microsoft.com/office/drawing/2014/main" id="{9F4E4C55-8FC0-4C5C-809C-BF2A97AA27A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252765" y="3810500"/>
            <a:ext cx="1621953" cy="1621953"/>
          </a:xfrm>
          <a:prstGeom prst="rect">
            <a:avLst/>
          </a:prstGeom>
        </p:spPr>
      </p:pic>
      <p:pic>
        <p:nvPicPr>
          <p:cNvPr id="12" name="Graphic 11" descr="Fork">
            <a:extLst>
              <a:ext uri="{FF2B5EF4-FFF2-40B4-BE49-F238E27FC236}">
                <a16:creationId xmlns:a16="http://schemas.microsoft.com/office/drawing/2014/main" id="{E4C22C7D-2C57-41FA-AAF5-743DC8FEA6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398236" y="4621477"/>
            <a:ext cx="1621953" cy="1621953"/>
          </a:xfrm>
          <a:prstGeom prst="rect">
            <a:avLst/>
          </a:prstGeom>
        </p:spPr>
      </p:pic>
      <p:pic>
        <p:nvPicPr>
          <p:cNvPr id="13" name="Graphic 12" descr="Salt And Pepper">
            <a:extLst>
              <a:ext uri="{FF2B5EF4-FFF2-40B4-BE49-F238E27FC236}">
                <a16:creationId xmlns:a16="http://schemas.microsoft.com/office/drawing/2014/main" id="{928A8F66-58D6-4358-B18C-0719D1286E0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82939" y="4789869"/>
            <a:ext cx="1621953" cy="16219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169207-6711-4259-9BB2-EA18B7F8C7DD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14757" b="18170"/>
          <a:stretch/>
        </p:blipFill>
        <p:spPr>
          <a:xfrm>
            <a:off x="142871" y="6891615"/>
            <a:ext cx="8858256" cy="3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1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16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03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1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6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5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2CBD1F-222C-4D58-896B-D045BCBEB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615637" y="1232295"/>
            <a:ext cx="773725" cy="910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A9E0A3-C538-4D1C-B371-A48B89D6C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807" y="5468193"/>
            <a:ext cx="773725" cy="910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3AE14B-6352-49CA-AD9B-527C3F78D9F5}"/>
              </a:ext>
            </a:extLst>
          </p:cNvPr>
          <p:cNvSpPr txBox="1"/>
          <p:nvPr/>
        </p:nvSpPr>
        <p:spPr>
          <a:xfrm>
            <a:off x="531811" y="6812280"/>
            <a:ext cx="809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spc="3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***Adult: Slide the red arrows to score each player’s turn***</a:t>
            </a:r>
          </a:p>
        </p:txBody>
      </p:sp>
    </p:spTree>
    <p:extLst>
      <p:ext uri="{BB962C8B-B14F-4D97-AF65-F5344CB8AC3E}">
        <p14:creationId xmlns:p14="http://schemas.microsoft.com/office/powerpoint/2010/main" val="8762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66B83E-68D3-4FE0-ADF7-3BA957B9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6A08AA-8D22-4430-960B-0C579895BF87}"/>
              </a:ext>
            </a:extLst>
          </p:cNvPr>
          <p:cNvSpPr txBox="1"/>
          <p:nvPr/>
        </p:nvSpPr>
        <p:spPr>
          <a:xfrm>
            <a:off x="244550" y="1392871"/>
            <a:ext cx="8580473" cy="5207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“You can do it!”</a:t>
            </a:r>
          </a:p>
          <a:p>
            <a:pPr algn="ctr"/>
            <a:endParaRPr lang="en-US" sz="6600" i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6600" i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“Keep trying!”</a:t>
            </a:r>
          </a:p>
          <a:p>
            <a:pPr algn="ctr"/>
            <a:endParaRPr lang="en-US" sz="6600" i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6600" i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“You’ll do it!”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52779A-90F4-4B17-9CFA-D5E3002A824E}"/>
              </a:ext>
            </a:extLst>
          </p:cNvPr>
          <p:cNvSpPr txBox="1"/>
          <p:nvPr/>
        </p:nvSpPr>
        <p:spPr>
          <a:xfrm>
            <a:off x="1745829" y="217525"/>
            <a:ext cx="588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askerville Old Face" panose="02020602080505020303" pitchFamily="18" charset="0"/>
              </a:rPr>
              <a:t>Words to Encourage: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1EF4D-C4B6-473F-81D1-5C67844D1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808" y="6629842"/>
            <a:ext cx="908383" cy="2255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110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2024</TotalTime>
  <Words>73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Baskerville Old Face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51</cp:revision>
  <dcterms:created xsi:type="dcterms:W3CDTF">2020-06-28T23:10:29Z</dcterms:created>
  <dcterms:modified xsi:type="dcterms:W3CDTF">2020-06-30T10:32:57Z</dcterms:modified>
</cp:coreProperties>
</file>