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9" r:id="rId2"/>
    <p:sldId id="300" r:id="rId3"/>
    <p:sldId id="280" r:id="rId4"/>
    <p:sldId id="284" r:id="rId5"/>
    <p:sldId id="297" r:id="rId6"/>
    <p:sldId id="286" r:id="rId7"/>
    <p:sldId id="288" r:id="rId8"/>
    <p:sldId id="290" r:id="rId9"/>
    <p:sldId id="292" r:id="rId10"/>
    <p:sldId id="294" r:id="rId11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96" autoAdjust="0"/>
  </p:normalViewPr>
  <p:slideViewPr>
    <p:cSldViewPr>
      <p:cViewPr>
        <p:scale>
          <a:sx n="60" d="100"/>
          <a:sy n="60" d="100"/>
        </p:scale>
        <p:origin x="1388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CCF47B5-8748-43D2-87D4-A83CB8505E55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B8E105E-769D-4C40-8C02-196F0D7ABF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image" Target="../media/image6.png"/><Relationship Id="rId16" Type="http://schemas.openxmlformats.org/officeDocument/2006/relationships/image" Target="../media/image20.svg"/><Relationship Id="rId20" Type="http://schemas.openxmlformats.org/officeDocument/2006/relationships/image" Target="../media/image2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24" Type="http://schemas.openxmlformats.org/officeDocument/2006/relationships/image" Target="../media/image28.sv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svg"/><Relationship Id="rId19" Type="http://schemas.openxmlformats.org/officeDocument/2006/relationships/image" Target="../media/image23.pn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Relationship Id="rId22" Type="http://schemas.openxmlformats.org/officeDocument/2006/relationships/image" Target="../media/image2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svg"/><Relationship Id="rId13" Type="http://schemas.openxmlformats.org/officeDocument/2006/relationships/image" Target="../media/image40.png"/><Relationship Id="rId18" Type="http://schemas.openxmlformats.org/officeDocument/2006/relationships/image" Target="../media/image45.svg"/><Relationship Id="rId3" Type="http://schemas.openxmlformats.org/officeDocument/2006/relationships/image" Target="../media/image30.png"/><Relationship Id="rId21" Type="http://schemas.openxmlformats.org/officeDocument/2006/relationships/image" Target="../media/image48.png"/><Relationship Id="rId7" Type="http://schemas.openxmlformats.org/officeDocument/2006/relationships/image" Target="../media/image34.png"/><Relationship Id="rId12" Type="http://schemas.openxmlformats.org/officeDocument/2006/relationships/image" Target="../media/image39.svg"/><Relationship Id="rId17" Type="http://schemas.openxmlformats.org/officeDocument/2006/relationships/image" Target="../media/image44.png"/><Relationship Id="rId2" Type="http://schemas.openxmlformats.org/officeDocument/2006/relationships/image" Target="../media/image29.png"/><Relationship Id="rId16" Type="http://schemas.openxmlformats.org/officeDocument/2006/relationships/image" Target="../media/image43.svg"/><Relationship Id="rId20" Type="http://schemas.openxmlformats.org/officeDocument/2006/relationships/image" Target="../media/image4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svg"/><Relationship Id="rId11" Type="http://schemas.openxmlformats.org/officeDocument/2006/relationships/image" Target="../media/image38.png"/><Relationship Id="rId24" Type="http://schemas.openxmlformats.org/officeDocument/2006/relationships/image" Target="../media/image51.svg"/><Relationship Id="rId5" Type="http://schemas.openxmlformats.org/officeDocument/2006/relationships/image" Target="../media/image32.png"/><Relationship Id="rId15" Type="http://schemas.openxmlformats.org/officeDocument/2006/relationships/image" Target="../media/image42.png"/><Relationship Id="rId23" Type="http://schemas.openxmlformats.org/officeDocument/2006/relationships/image" Target="../media/image50.png"/><Relationship Id="rId10" Type="http://schemas.openxmlformats.org/officeDocument/2006/relationships/image" Target="../media/image37.svg"/><Relationship Id="rId19" Type="http://schemas.openxmlformats.org/officeDocument/2006/relationships/image" Target="../media/image46.png"/><Relationship Id="rId4" Type="http://schemas.openxmlformats.org/officeDocument/2006/relationships/image" Target="../media/image31.svg"/><Relationship Id="rId9" Type="http://schemas.openxmlformats.org/officeDocument/2006/relationships/image" Target="../media/image36.png"/><Relationship Id="rId14" Type="http://schemas.openxmlformats.org/officeDocument/2006/relationships/image" Target="../media/image41.svg"/><Relationship Id="rId22" Type="http://schemas.openxmlformats.org/officeDocument/2006/relationships/image" Target="../media/image49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svg"/><Relationship Id="rId13" Type="http://schemas.openxmlformats.org/officeDocument/2006/relationships/image" Target="../media/image63.png"/><Relationship Id="rId18" Type="http://schemas.openxmlformats.org/officeDocument/2006/relationships/image" Target="../media/image68.sv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12" Type="http://schemas.openxmlformats.org/officeDocument/2006/relationships/image" Target="../media/image62.svg"/><Relationship Id="rId17" Type="http://schemas.openxmlformats.org/officeDocument/2006/relationships/image" Target="../media/image67.png"/><Relationship Id="rId2" Type="http://schemas.openxmlformats.org/officeDocument/2006/relationships/image" Target="../media/image52.png"/><Relationship Id="rId16" Type="http://schemas.openxmlformats.org/officeDocument/2006/relationships/image" Target="../media/image66.svg"/><Relationship Id="rId20" Type="http://schemas.openxmlformats.org/officeDocument/2006/relationships/image" Target="../media/image7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sv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svg"/><Relationship Id="rId19" Type="http://schemas.openxmlformats.org/officeDocument/2006/relationships/image" Target="../media/image69.png"/><Relationship Id="rId4" Type="http://schemas.openxmlformats.org/officeDocument/2006/relationships/image" Target="../media/image54.svg"/><Relationship Id="rId9" Type="http://schemas.openxmlformats.org/officeDocument/2006/relationships/image" Target="../media/image59.png"/><Relationship Id="rId14" Type="http://schemas.openxmlformats.org/officeDocument/2006/relationships/image" Target="../media/image64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82F768-F517-4C00-9CCB-6F2DADB340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983"/>
            <a:ext cx="9144000" cy="686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40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A9238D-3D2D-4257-A2B5-40D9CBF94CD7}"/>
              </a:ext>
            </a:extLst>
          </p:cNvPr>
          <p:cNvSpPr txBox="1"/>
          <p:nvPr/>
        </p:nvSpPr>
        <p:spPr>
          <a:xfrm>
            <a:off x="1295400" y="2057400"/>
            <a:ext cx="6629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70848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DBDBBE-C8F3-4314-90CC-32C7AD9AB4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070" y="180761"/>
            <a:ext cx="8261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7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390E7D-F32E-4C25-BD51-CA122DADF35D}"/>
              </a:ext>
            </a:extLst>
          </p:cNvPr>
          <p:cNvSpPr txBox="1"/>
          <p:nvPr/>
        </p:nvSpPr>
        <p:spPr>
          <a:xfrm>
            <a:off x="2895600" y="1371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AB6D27-9202-4E6C-BCFE-C26C7A574FDB}"/>
              </a:ext>
            </a:extLst>
          </p:cNvPr>
          <p:cNvSpPr txBox="1"/>
          <p:nvPr/>
        </p:nvSpPr>
        <p:spPr>
          <a:xfrm>
            <a:off x="1828800" y="6377836"/>
            <a:ext cx="32412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>
                <a:solidFill>
                  <a:schemeClr val="accent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55597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105BC95-BB5D-4F71-8FFF-CCA4105A5A27}"/>
              </a:ext>
            </a:extLst>
          </p:cNvPr>
          <p:cNvSpPr txBox="1"/>
          <p:nvPr/>
        </p:nvSpPr>
        <p:spPr>
          <a:xfrm>
            <a:off x="2895600" y="1371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100631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C5BA99-0223-4C46-A0C3-CDD65384483A}"/>
              </a:ext>
            </a:extLst>
          </p:cNvPr>
          <p:cNvSpPr txBox="1"/>
          <p:nvPr/>
        </p:nvSpPr>
        <p:spPr>
          <a:xfrm>
            <a:off x="2895600" y="13716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380084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1B6AB23-90BE-44B8-83DF-786A56555EE6}"/>
              </a:ext>
            </a:extLst>
          </p:cNvPr>
          <p:cNvSpPr txBox="1"/>
          <p:nvPr/>
        </p:nvSpPr>
        <p:spPr>
          <a:xfrm>
            <a:off x="762000" y="2177534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CC2933-EF34-430C-9547-BA88FFCB1828}"/>
              </a:ext>
            </a:extLst>
          </p:cNvPr>
          <p:cNvSpPr txBox="1"/>
          <p:nvPr/>
        </p:nvSpPr>
        <p:spPr>
          <a:xfrm>
            <a:off x="607828" y="4553745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2830D7-7278-4255-BE51-8A8D5082C841}"/>
              </a:ext>
            </a:extLst>
          </p:cNvPr>
          <p:cNvSpPr txBox="1"/>
          <p:nvPr/>
        </p:nvSpPr>
        <p:spPr>
          <a:xfrm>
            <a:off x="4800600" y="2177534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BEDD56-5202-403C-9ECC-AB005699614C}"/>
              </a:ext>
            </a:extLst>
          </p:cNvPr>
          <p:cNvSpPr txBox="1"/>
          <p:nvPr/>
        </p:nvSpPr>
        <p:spPr>
          <a:xfrm>
            <a:off x="4876800" y="4463534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53A162FC-4684-4038-873E-D12F30B6F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13770" y="866272"/>
            <a:ext cx="708615" cy="708615"/>
          </a:xfrm>
          <a:prstGeom prst="rect">
            <a:avLst/>
          </a:prstGeom>
        </p:spPr>
      </p:pic>
      <p:pic>
        <p:nvPicPr>
          <p:cNvPr id="8" name="Graphic 7" descr="Internet">
            <a:extLst>
              <a:ext uri="{FF2B5EF4-FFF2-40B4-BE49-F238E27FC236}">
                <a16:creationId xmlns:a16="http://schemas.microsoft.com/office/drawing/2014/main" id="{F60FF4C8-2288-4C21-9F2E-ADDB8AA2D6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03138" y="157657"/>
            <a:ext cx="708615" cy="708615"/>
          </a:xfrm>
          <a:prstGeom prst="rect">
            <a:avLst/>
          </a:prstGeom>
        </p:spPr>
      </p:pic>
      <p:pic>
        <p:nvPicPr>
          <p:cNvPr id="9" name="Graphic 8" descr="Tablet">
            <a:extLst>
              <a:ext uri="{FF2B5EF4-FFF2-40B4-BE49-F238E27FC236}">
                <a16:creationId xmlns:a16="http://schemas.microsoft.com/office/drawing/2014/main" id="{A9B99378-24C2-43AB-A5C6-5023D516E6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803138" y="1519060"/>
            <a:ext cx="708615" cy="708615"/>
          </a:xfrm>
          <a:prstGeom prst="rect">
            <a:avLst/>
          </a:prstGeom>
        </p:spPr>
      </p:pic>
      <p:pic>
        <p:nvPicPr>
          <p:cNvPr id="10" name="Graphic 9" descr="Remote control">
            <a:extLst>
              <a:ext uri="{FF2B5EF4-FFF2-40B4-BE49-F238E27FC236}">
                <a16:creationId xmlns:a16="http://schemas.microsoft.com/office/drawing/2014/main" id="{D28E66DD-9C17-45DB-84CC-6ACADF2F83B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784815" y="3657600"/>
            <a:ext cx="708615" cy="708615"/>
          </a:xfrm>
          <a:prstGeom prst="rect">
            <a:avLst/>
          </a:prstGeom>
        </p:spPr>
      </p:pic>
      <p:pic>
        <p:nvPicPr>
          <p:cNvPr id="11" name="Graphic 10" descr="Smart Phone">
            <a:extLst>
              <a:ext uri="{FF2B5EF4-FFF2-40B4-BE49-F238E27FC236}">
                <a16:creationId xmlns:a16="http://schemas.microsoft.com/office/drawing/2014/main" id="{5CE61A97-68A1-443F-9D74-79A82B50823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758262" y="2237342"/>
            <a:ext cx="597598" cy="597598"/>
          </a:xfrm>
          <a:prstGeom prst="rect">
            <a:avLst/>
          </a:prstGeom>
        </p:spPr>
      </p:pic>
      <p:pic>
        <p:nvPicPr>
          <p:cNvPr id="12" name="Graphic 11" descr="Game controller">
            <a:extLst>
              <a:ext uri="{FF2B5EF4-FFF2-40B4-BE49-F238E27FC236}">
                <a16:creationId xmlns:a16="http://schemas.microsoft.com/office/drawing/2014/main" id="{0DEE6161-4CF5-4485-AEBD-FBB99269D95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766035" y="4439047"/>
            <a:ext cx="708615" cy="708615"/>
          </a:xfrm>
          <a:prstGeom prst="rect">
            <a:avLst/>
          </a:prstGeom>
        </p:spPr>
      </p:pic>
      <p:pic>
        <p:nvPicPr>
          <p:cNvPr id="13" name="Graphic 12" descr="Palette">
            <a:extLst>
              <a:ext uri="{FF2B5EF4-FFF2-40B4-BE49-F238E27FC236}">
                <a16:creationId xmlns:a16="http://schemas.microsoft.com/office/drawing/2014/main" id="{338D444F-A7BD-4CAF-BBC6-E7013393B13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766036" y="4984632"/>
            <a:ext cx="708615" cy="708615"/>
          </a:xfrm>
          <a:prstGeom prst="rect">
            <a:avLst/>
          </a:prstGeom>
        </p:spPr>
      </p:pic>
      <p:pic>
        <p:nvPicPr>
          <p:cNvPr id="14" name="Graphic 13" descr="Books">
            <a:extLst>
              <a:ext uri="{FF2B5EF4-FFF2-40B4-BE49-F238E27FC236}">
                <a16:creationId xmlns:a16="http://schemas.microsoft.com/office/drawing/2014/main" id="{47E39C83-62CB-47C7-86B8-C1F8B76D217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854269" y="6264411"/>
            <a:ext cx="708615" cy="708615"/>
          </a:xfrm>
          <a:prstGeom prst="rect">
            <a:avLst/>
          </a:prstGeom>
        </p:spPr>
      </p:pic>
      <p:pic>
        <p:nvPicPr>
          <p:cNvPr id="15" name="Graphic 14" descr="Sleep">
            <a:extLst>
              <a:ext uri="{FF2B5EF4-FFF2-40B4-BE49-F238E27FC236}">
                <a16:creationId xmlns:a16="http://schemas.microsoft.com/office/drawing/2014/main" id="{EF3CC61B-C043-4D4F-83BE-896F00DAD2D8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-838200" y="-516693"/>
            <a:ext cx="708615" cy="708615"/>
          </a:xfrm>
          <a:prstGeom prst="rect">
            <a:avLst/>
          </a:prstGeom>
        </p:spPr>
      </p:pic>
      <p:pic>
        <p:nvPicPr>
          <p:cNvPr id="16" name="Graphic 15" descr="Fork and knife">
            <a:extLst>
              <a:ext uri="{FF2B5EF4-FFF2-40B4-BE49-F238E27FC236}">
                <a16:creationId xmlns:a16="http://schemas.microsoft.com/office/drawing/2014/main" id="{1B8F80A8-4307-4C3F-B2B5-5A3D3C89B47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-779162" y="2925210"/>
            <a:ext cx="597598" cy="597598"/>
          </a:xfrm>
          <a:prstGeom prst="rect">
            <a:avLst/>
          </a:prstGeom>
        </p:spPr>
      </p:pic>
      <p:pic>
        <p:nvPicPr>
          <p:cNvPr id="17" name="Graphic 16" descr="Scribble">
            <a:extLst>
              <a:ext uri="{FF2B5EF4-FFF2-40B4-BE49-F238E27FC236}">
                <a16:creationId xmlns:a16="http://schemas.microsoft.com/office/drawing/2014/main" id="{1FAD6573-A4B6-400F-92EE-A0B05255773E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-869279" y="5555796"/>
            <a:ext cx="708615" cy="70861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10F909C-90CF-426E-90FE-1567DC9A7FE1}"/>
              </a:ext>
            </a:extLst>
          </p:cNvPr>
          <p:cNvSpPr txBox="1"/>
          <p:nvPr/>
        </p:nvSpPr>
        <p:spPr>
          <a:xfrm>
            <a:off x="568692" y="6858000"/>
            <a:ext cx="800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solidFill>
                  <a:schemeClr val="bg1">
                    <a:lumMod val="65000"/>
                  </a:schemeClr>
                </a:solidFill>
              </a:rPr>
              <a:t>~ YOU CAN DRAG THE ICONS OVER FROM THE LEFT MARGIN ~</a:t>
            </a:r>
          </a:p>
        </p:txBody>
      </p:sp>
    </p:spTree>
    <p:extLst>
      <p:ext uri="{BB962C8B-B14F-4D97-AF65-F5344CB8AC3E}">
        <p14:creationId xmlns:p14="http://schemas.microsoft.com/office/powerpoint/2010/main" val="30359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35C631-AD89-4505-88B4-4ABDB862E2FF}"/>
              </a:ext>
            </a:extLst>
          </p:cNvPr>
          <p:cNvSpPr txBox="1"/>
          <p:nvPr/>
        </p:nvSpPr>
        <p:spPr>
          <a:xfrm>
            <a:off x="762000" y="22098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3DC04-E788-4F1A-B40F-CB64574E53A1}"/>
              </a:ext>
            </a:extLst>
          </p:cNvPr>
          <p:cNvSpPr txBox="1"/>
          <p:nvPr/>
        </p:nvSpPr>
        <p:spPr>
          <a:xfrm>
            <a:off x="762000" y="44958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B33D07-A4BC-4BF6-9FA0-C81097187C8B}"/>
              </a:ext>
            </a:extLst>
          </p:cNvPr>
          <p:cNvSpPr txBox="1"/>
          <p:nvPr/>
        </p:nvSpPr>
        <p:spPr>
          <a:xfrm>
            <a:off x="4876800" y="2177534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393998-7F55-4899-9588-59AED7FC9330}"/>
              </a:ext>
            </a:extLst>
          </p:cNvPr>
          <p:cNvSpPr txBox="1"/>
          <p:nvPr/>
        </p:nvSpPr>
        <p:spPr>
          <a:xfrm>
            <a:off x="4876800" y="4463534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pic>
        <p:nvPicPr>
          <p:cNvPr id="7" name="Graphic 6" descr="Cat">
            <a:extLst>
              <a:ext uri="{FF2B5EF4-FFF2-40B4-BE49-F238E27FC236}">
                <a16:creationId xmlns:a16="http://schemas.microsoft.com/office/drawing/2014/main" id="{4796EF21-34CB-495B-BE29-A8F78B94B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791816" y="2521398"/>
            <a:ext cx="515982" cy="515982"/>
          </a:xfrm>
          <a:prstGeom prst="rect">
            <a:avLst/>
          </a:prstGeom>
        </p:spPr>
      </p:pic>
      <p:pic>
        <p:nvPicPr>
          <p:cNvPr id="8" name="Graphic 7" descr="Puppy 2">
            <a:extLst>
              <a:ext uri="{FF2B5EF4-FFF2-40B4-BE49-F238E27FC236}">
                <a16:creationId xmlns:a16="http://schemas.microsoft.com/office/drawing/2014/main" id="{DB464AD0-85FD-4AD4-8095-E6C50FB0CCE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77132" y="1802700"/>
            <a:ext cx="724732" cy="724732"/>
          </a:xfrm>
          <a:prstGeom prst="rect">
            <a:avLst/>
          </a:prstGeom>
        </p:spPr>
      </p:pic>
      <p:pic>
        <p:nvPicPr>
          <p:cNvPr id="9" name="Graphic 8" descr="Walk">
            <a:extLst>
              <a:ext uri="{FF2B5EF4-FFF2-40B4-BE49-F238E27FC236}">
                <a16:creationId xmlns:a16="http://schemas.microsoft.com/office/drawing/2014/main" id="{8DEE31C8-6439-4189-931B-5DF83003BE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833561" y="3762244"/>
            <a:ext cx="572332" cy="572332"/>
          </a:xfrm>
          <a:prstGeom prst="rect">
            <a:avLst/>
          </a:prstGeom>
        </p:spPr>
      </p:pic>
      <p:pic>
        <p:nvPicPr>
          <p:cNvPr id="10" name="Graphic 9" descr="Run">
            <a:extLst>
              <a:ext uri="{FF2B5EF4-FFF2-40B4-BE49-F238E27FC236}">
                <a16:creationId xmlns:a16="http://schemas.microsoft.com/office/drawing/2014/main" id="{4942B442-CCE5-472D-A9CF-B2A8BA4A5D7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877132" y="4985900"/>
            <a:ext cx="615852" cy="615852"/>
          </a:xfrm>
          <a:prstGeom prst="rect">
            <a:avLst/>
          </a:prstGeom>
        </p:spPr>
      </p:pic>
      <p:pic>
        <p:nvPicPr>
          <p:cNvPr id="11" name="Graphic 10" descr="Family with two children">
            <a:extLst>
              <a:ext uri="{FF2B5EF4-FFF2-40B4-BE49-F238E27FC236}">
                <a16:creationId xmlns:a16="http://schemas.microsoft.com/office/drawing/2014/main" id="{3A422A42-6E58-40D8-936C-A7202E3BD70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904004" y="1158788"/>
            <a:ext cx="724732" cy="724732"/>
          </a:xfrm>
          <a:prstGeom prst="rect">
            <a:avLst/>
          </a:prstGeom>
        </p:spPr>
      </p:pic>
      <p:pic>
        <p:nvPicPr>
          <p:cNvPr id="12" name="Graphic 11" descr="Cycling">
            <a:extLst>
              <a:ext uri="{FF2B5EF4-FFF2-40B4-BE49-F238E27FC236}">
                <a16:creationId xmlns:a16="http://schemas.microsoft.com/office/drawing/2014/main" id="{BACEFAA8-F3F1-408A-9CC4-35EF542A1C8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808346" y="5657685"/>
            <a:ext cx="521902" cy="521902"/>
          </a:xfrm>
          <a:prstGeom prst="rect">
            <a:avLst/>
          </a:prstGeom>
        </p:spPr>
      </p:pic>
      <p:pic>
        <p:nvPicPr>
          <p:cNvPr id="13" name="Graphic 12" descr="Dancing">
            <a:extLst>
              <a:ext uri="{FF2B5EF4-FFF2-40B4-BE49-F238E27FC236}">
                <a16:creationId xmlns:a16="http://schemas.microsoft.com/office/drawing/2014/main" id="{15EBCBAE-17CD-4DD7-90AA-8F5A44A8F0EA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791816" y="4357666"/>
            <a:ext cx="572332" cy="572332"/>
          </a:xfrm>
          <a:prstGeom prst="rect">
            <a:avLst/>
          </a:prstGeom>
        </p:spPr>
      </p:pic>
      <p:pic>
        <p:nvPicPr>
          <p:cNvPr id="14" name="Graphic 13" descr="Basketball">
            <a:extLst>
              <a:ext uri="{FF2B5EF4-FFF2-40B4-BE49-F238E27FC236}">
                <a16:creationId xmlns:a16="http://schemas.microsoft.com/office/drawing/2014/main" id="{21D886B0-2776-462A-A54C-5939A9C25B4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833561" y="3090578"/>
            <a:ext cx="539652" cy="539652"/>
          </a:xfrm>
          <a:prstGeom prst="rect">
            <a:avLst/>
          </a:prstGeom>
        </p:spPr>
      </p:pic>
      <p:pic>
        <p:nvPicPr>
          <p:cNvPr id="15" name="Graphic 14" descr="Soccer">
            <a:extLst>
              <a:ext uri="{FF2B5EF4-FFF2-40B4-BE49-F238E27FC236}">
                <a16:creationId xmlns:a16="http://schemas.microsoft.com/office/drawing/2014/main" id="{9457D801-40E8-4FBD-B0E3-9EC3E205D01F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-877132" y="536156"/>
            <a:ext cx="601298" cy="601298"/>
          </a:xfrm>
          <a:prstGeom prst="rect">
            <a:avLst/>
          </a:prstGeom>
        </p:spPr>
      </p:pic>
      <p:pic>
        <p:nvPicPr>
          <p:cNvPr id="16" name="Graphic 15" descr="Swimming">
            <a:extLst>
              <a:ext uri="{FF2B5EF4-FFF2-40B4-BE49-F238E27FC236}">
                <a16:creationId xmlns:a16="http://schemas.microsoft.com/office/drawing/2014/main" id="{6FBEC1EE-05A4-4E00-A2E9-B697B34BB770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-904004" y="-129090"/>
            <a:ext cx="724732" cy="724732"/>
          </a:xfrm>
          <a:prstGeom prst="rect">
            <a:avLst/>
          </a:prstGeom>
        </p:spPr>
      </p:pic>
      <p:pic>
        <p:nvPicPr>
          <p:cNvPr id="17" name="Graphic 16" descr="Agriculture">
            <a:extLst>
              <a:ext uri="{FF2B5EF4-FFF2-40B4-BE49-F238E27FC236}">
                <a16:creationId xmlns:a16="http://schemas.microsoft.com/office/drawing/2014/main" id="{75EA7032-1E66-4F44-8406-4775586EACB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-871816" y="6285668"/>
            <a:ext cx="496132" cy="49613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2CD2648-393F-4CDE-AC47-8B4F904E477B}"/>
              </a:ext>
            </a:extLst>
          </p:cNvPr>
          <p:cNvSpPr txBox="1"/>
          <p:nvPr/>
        </p:nvSpPr>
        <p:spPr>
          <a:xfrm>
            <a:off x="568692" y="6858000"/>
            <a:ext cx="800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solidFill>
                  <a:schemeClr val="bg1">
                    <a:lumMod val="65000"/>
                  </a:schemeClr>
                </a:solidFill>
              </a:rPr>
              <a:t>~ YOU CAN DRAG THE ICONS OVER FROM THE LEFT MARGIN ~</a:t>
            </a:r>
          </a:p>
        </p:txBody>
      </p:sp>
    </p:spTree>
    <p:extLst>
      <p:ext uri="{BB962C8B-B14F-4D97-AF65-F5344CB8AC3E}">
        <p14:creationId xmlns:p14="http://schemas.microsoft.com/office/powerpoint/2010/main" val="214009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83C183-3A33-4403-BAD2-4C1EA019F139}"/>
              </a:ext>
            </a:extLst>
          </p:cNvPr>
          <p:cNvSpPr txBox="1"/>
          <p:nvPr/>
        </p:nvSpPr>
        <p:spPr>
          <a:xfrm>
            <a:off x="762000" y="2092996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F8E71-9508-4EF1-BE3A-A0D8E48B677A}"/>
              </a:ext>
            </a:extLst>
          </p:cNvPr>
          <p:cNvSpPr txBox="1"/>
          <p:nvPr/>
        </p:nvSpPr>
        <p:spPr>
          <a:xfrm>
            <a:off x="762000" y="44958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B094EF-0E72-4ECC-88BC-87CE8139D0B3}"/>
              </a:ext>
            </a:extLst>
          </p:cNvPr>
          <p:cNvSpPr txBox="1"/>
          <p:nvPr/>
        </p:nvSpPr>
        <p:spPr>
          <a:xfrm>
            <a:off x="4800600" y="2092995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902931-29C4-47BB-8006-6EE7EADB890F}"/>
              </a:ext>
            </a:extLst>
          </p:cNvPr>
          <p:cNvSpPr txBox="1"/>
          <p:nvPr/>
        </p:nvSpPr>
        <p:spPr>
          <a:xfrm>
            <a:off x="4800600" y="4486656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chemeClr val="accent1"/>
                </a:solidFill>
              </a:rPr>
              <a:t>x</a:t>
            </a:r>
          </a:p>
        </p:txBody>
      </p:sp>
      <p:pic>
        <p:nvPicPr>
          <p:cNvPr id="7" name="Graphic 6" descr="Remote control">
            <a:extLst>
              <a:ext uri="{FF2B5EF4-FFF2-40B4-BE49-F238E27FC236}">
                <a16:creationId xmlns:a16="http://schemas.microsoft.com/office/drawing/2014/main" id="{DF78A657-7117-4CE3-AF7B-C0F6958073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24618" y="867351"/>
            <a:ext cx="650229" cy="650229"/>
          </a:xfrm>
          <a:prstGeom prst="rect">
            <a:avLst/>
          </a:prstGeom>
        </p:spPr>
      </p:pic>
      <p:pic>
        <p:nvPicPr>
          <p:cNvPr id="8" name="Graphic 7" descr="Game controller">
            <a:extLst>
              <a:ext uri="{FF2B5EF4-FFF2-40B4-BE49-F238E27FC236}">
                <a16:creationId xmlns:a16="http://schemas.microsoft.com/office/drawing/2014/main" id="{9D30BFB3-1A24-486B-9217-518B32D704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61075" y="120711"/>
            <a:ext cx="632639" cy="632639"/>
          </a:xfrm>
          <a:prstGeom prst="rect">
            <a:avLst/>
          </a:prstGeom>
        </p:spPr>
      </p:pic>
      <p:pic>
        <p:nvPicPr>
          <p:cNvPr id="9" name="Graphic 8" descr="Dice">
            <a:extLst>
              <a:ext uri="{FF2B5EF4-FFF2-40B4-BE49-F238E27FC236}">
                <a16:creationId xmlns:a16="http://schemas.microsoft.com/office/drawing/2014/main" id="{3BC1EF56-1074-41A5-8612-85DAA93323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787696" y="1618125"/>
            <a:ext cx="632639" cy="632639"/>
          </a:xfrm>
          <a:prstGeom prst="rect">
            <a:avLst/>
          </a:prstGeom>
        </p:spPr>
      </p:pic>
      <p:pic>
        <p:nvPicPr>
          <p:cNvPr id="10" name="Graphic 9" descr="Playing card">
            <a:extLst>
              <a:ext uri="{FF2B5EF4-FFF2-40B4-BE49-F238E27FC236}">
                <a16:creationId xmlns:a16="http://schemas.microsoft.com/office/drawing/2014/main" id="{862DF86C-B1F5-4D01-B61C-60017FEFE8B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807028" y="2272062"/>
            <a:ext cx="632639" cy="632639"/>
          </a:xfrm>
          <a:prstGeom prst="rect">
            <a:avLst/>
          </a:prstGeom>
        </p:spPr>
      </p:pic>
      <p:pic>
        <p:nvPicPr>
          <p:cNvPr id="11" name="Graphic 10" descr="Smart Phone">
            <a:extLst>
              <a:ext uri="{FF2B5EF4-FFF2-40B4-BE49-F238E27FC236}">
                <a16:creationId xmlns:a16="http://schemas.microsoft.com/office/drawing/2014/main" id="{D4CB43D3-3C2E-4674-B67B-8523C7687C5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762002" y="2925999"/>
            <a:ext cx="632639" cy="632639"/>
          </a:xfrm>
          <a:prstGeom prst="rect">
            <a:avLst/>
          </a:prstGeom>
        </p:spPr>
      </p:pic>
      <p:pic>
        <p:nvPicPr>
          <p:cNvPr id="12" name="Graphic 11" descr="Chat">
            <a:extLst>
              <a:ext uri="{FF2B5EF4-FFF2-40B4-BE49-F238E27FC236}">
                <a16:creationId xmlns:a16="http://schemas.microsoft.com/office/drawing/2014/main" id="{CEC788ED-672D-47F3-8242-57172BF350C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-967271" y="3611275"/>
            <a:ext cx="845030" cy="845030"/>
          </a:xfrm>
          <a:prstGeom prst="rect">
            <a:avLst/>
          </a:prstGeom>
        </p:spPr>
      </p:pic>
      <p:pic>
        <p:nvPicPr>
          <p:cNvPr id="14" name="Graphic 13" descr="Laptop">
            <a:extLst>
              <a:ext uri="{FF2B5EF4-FFF2-40B4-BE49-F238E27FC236}">
                <a16:creationId xmlns:a16="http://schemas.microsoft.com/office/drawing/2014/main" id="{921C3962-BE0E-4B96-A8A0-70FC0DC97531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-870880" y="4283445"/>
            <a:ext cx="715824" cy="71582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9C92604-4EC1-4630-A34D-84C0751C552F}"/>
              </a:ext>
            </a:extLst>
          </p:cNvPr>
          <p:cNvSpPr txBox="1"/>
          <p:nvPr/>
        </p:nvSpPr>
        <p:spPr>
          <a:xfrm>
            <a:off x="568692" y="6858000"/>
            <a:ext cx="8006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solidFill>
                  <a:schemeClr val="bg1">
                    <a:lumMod val="65000"/>
                  </a:schemeClr>
                </a:solidFill>
              </a:rPr>
              <a:t>~ YOU CAN DRAG THE ICONS OVER FROM THE LEFT MARGIN ~</a:t>
            </a:r>
          </a:p>
        </p:txBody>
      </p:sp>
      <p:pic>
        <p:nvPicPr>
          <p:cNvPr id="23" name="Graphic 22" descr="Agriculture">
            <a:extLst>
              <a:ext uri="{FF2B5EF4-FFF2-40B4-BE49-F238E27FC236}">
                <a16:creationId xmlns:a16="http://schemas.microsoft.com/office/drawing/2014/main" id="{77D2F2B2-6025-4CD1-916E-C5D7CA6B2859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-851484" y="5652333"/>
            <a:ext cx="716838" cy="716838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6AB9575B-AB07-4A95-AC67-E735526059F4}"/>
              </a:ext>
            </a:extLst>
          </p:cNvPr>
          <p:cNvGrpSpPr/>
          <p:nvPr/>
        </p:nvGrpSpPr>
        <p:grpSpPr>
          <a:xfrm>
            <a:off x="-990159" y="5021042"/>
            <a:ext cx="954381" cy="573857"/>
            <a:chOff x="-926805" y="5455612"/>
            <a:chExt cx="954381" cy="573857"/>
          </a:xfrm>
          <a:solidFill>
            <a:srgbClr val="C00000"/>
          </a:solidFill>
        </p:grpSpPr>
        <p:pic>
          <p:nvPicPr>
            <p:cNvPr id="18" name="Graphic 17" descr="Walk">
              <a:extLst>
                <a:ext uri="{FF2B5EF4-FFF2-40B4-BE49-F238E27FC236}">
                  <a16:creationId xmlns:a16="http://schemas.microsoft.com/office/drawing/2014/main" id="{9C7F8664-95B8-48C0-A13E-91E14F893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-926805" y="5457137"/>
              <a:ext cx="572332" cy="572332"/>
            </a:xfrm>
            <a:prstGeom prst="rect">
              <a:avLst/>
            </a:prstGeom>
          </p:spPr>
        </p:pic>
        <p:pic>
          <p:nvPicPr>
            <p:cNvPr id="24" name="Graphic 23" descr="Walk">
              <a:extLst>
                <a:ext uri="{FF2B5EF4-FFF2-40B4-BE49-F238E27FC236}">
                  <a16:creationId xmlns:a16="http://schemas.microsoft.com/office/drawing/2014/main" id="{19D29C9E-E133-40B2-8892-A3AF0F8B5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-544756" y="5455612"/>
              <a:ext cx="572332" cy="5723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1986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Checkmark">
            <a:extLst>
              <a:ext uri="{FF2B5EF4-FFF2-40B4-BE49-F238E27FC236}">
                <a16:creationId xmlns:a16="http://schemas.microsoft.com/office/drawing/2014/main" id="{81252CF6-229D-4D5A-B3C3-EC1179F3D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85800" y="762000"/>
            <a:ext cx="488950" cy="838200"/>
          </a:xfrm>
          <a:prstGeom prst="rect">
            <a:avLst/>
          </a:prstGeom>
        </p:spPr>
      </p:pic>
      <p:pic>
        <p:nvPicPr>
          <p:cNvPr id="5" name="Graphic 4" descr="Checkmark">
            <a:extLst>
              <a:ext uri="{FF2B5EF4-FFF2-40B4-BE49-F238E27FC236}">
                <a16:creationId xmlns:a16="http://schemas.microsoft.com/office/drawing/2014/main" id="{CD274E97-E3D9-456A-9DF4-311DDFC130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85800" y="1524000"/>
            <a:ext cx="488950" cy="838200"/>
          </a:xfrm>
          <a:prstGeom prst="rect">
            <a:avLst/>
          </a:prstGeom>
        </p:spPr>
      </p:pic>
      <p:pic>
        <p:nvPicPr>
          <p:cNvPr id="6" name="Graphic 5" descr="Checkmark">
            <a:extLst>
              <a:ext uri="{FF2B5EF4-FFF2-40B4-BE49-F238E27FC236}">
                <a16:creationId xmlns:a16="http://schemas.microsoft.com/office/drawing/2014/main" id="{0C84A51F-D755-4B72-98AF-E7C237B021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85800" y="2286000"/>
            <a:ext cx="488950" cy="838200"/>
          </a:xfrm>
          <a:prstGeom prst="rect">
            <a:avLst/>
          </a:prstGeom>
        </p:spPr>
      </p:pic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57C2C117-70BC-40BA-8BEE-58EE28320E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22005" y="3017874"/>
            <a:ext cx="488950" cy="838200"/>
          </a:xfrm>
          <a:prstGeom prst="rect">
            <a:avLst/>
          </a:prstGeom>
        </p:spPr>
      </p:pic>
      <p:pic>
        <p:nvPicPr>
          <p:cNvPr id="8" name="Graphic 7" descr="Checkmark">
            <a:extLst>
              <a:ext uri="{FF2B5EF4-FFF2-40B4-BE49-F238E27FC236}">
                <a16:creationId xmlns:a16="http://schemas.microsoft.com/office/drawing/2014/main" id="{D65AEBDB-82FC-43F2-AC29-28AAC231F3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622005" y="3779874"/>
            <a:ext cx="488950" cy="838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D9BFEC-B364-43F7-B1D4-059230D02D41}"/>
              </a:ext>
            </a:extLst>
          </p:cNvPr>
          <p:cNvSpPr txBox="1"/>
          <p:nvPr/>
        </p:nvSpPr>
        <p:spPr>
          <a:xfrm>
            <a:off x="57655" y="6858000"/>
            <a:ext cx="9028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300" dirty="0">
                <a:solidFill>
                  <a:schemeClr val="bg1">
                    <a:lumMod val="65000"/>
                  </a:schemeClr>
                </a:solidFill>
              </a:rPr>
              <a:t>~ YOU CAN DRAG THE CHECK MARKS OVER FROM THE LEFT MARGIN ~</a:t>
            </a:r>
          </a:p>
        </p:txBody>
      </p:sp>
    </p:spTree>
    <p:extLst>
      <p:ext uri="{BB962C8B-B14F-4D97-AF65-F5344CB8AC3E}">
        <p14:creationId xmlns:p14="http://schemas.microsoft.com/office/powerpoint/2010/main" val="3339872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2310</TotalTime>
  <Words>66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Joel</dc:creator>
  <cp:lastModifiedBy>Owner</cp:lastModifiedBy>
  <cp:revision>50</cp:revision>
  <dcterms:created xsi:type="dcterms:W3CDTF">2006-08-16T00:00:00Z</dcterms:created>
  <dcterms:modified xsi:type="dcterms:W3CDTF">2020-06-12T19:49:46Z</dcterms:modified>
</cp:coreProperties>
</file>