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97" r:id="rId3"/>
    <p:sldId id="276" r:id="rId4"/>
    <p:sldId id="286" r:id="rId5"/>
    <p:sldId id="291" r:id="rId6"/>
    <p:sldId id="293" r:id="rId7"/>
    <p:sldId id="292" r:id="rId8"/>
    <p:sldId id="298" r:id="rId9"/>
    <p:sldId id="290" r:id="rId10"/>
    <p:sldId id="296" r:id="rId11"/>
    <p:sldId id="295" r:id="rId12"/>
    <p:sldId id="294" r:id="rId13"/>
    <p:sldId id="289" r:id="rId14"/>
    <p:sldId id="288" r:id="rId15"/>
    <p:sldId id="287" r:id="rId16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FCFF0"/>
    <a:srgbClr val="0063A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796" autoAdjust="0"/>
  </p:normalViewPr>
  <p:slideViewPr>
    <p:cSldViewPr>
      <p:cViewPr>
        <p:scale>
          <a:sx n="69" d="100"/>
          <a:sy n="69" d="100"/>
        </p:scale>
        <p:origin x="1128" y="2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6CCF47B5-8748-43D2-87D4-A83CB8505E55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2B8E105E-769D-4C40-8C02-196F0D7ABF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hyperlink" Target="https://bit.ly/2Y33DsX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2XxD9Rw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762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dirty="0">
                <a:solidFill>
                  <a:srgbClr val="C00000"/>
                </a:solidFill>
              </a:rPr>
              <a:t>Using chain visuals to teach coherence in conversation (with moveable images for telehealth)</a:t>
            </a:r>
          </a:p>
        </p:txBody>
      </p:sp>
      <p:pic>
        <p:nvPicPr>
          <p:cNvPr id="15" name="Picture 14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91E6310B-1419-478F-844C-ACD485C3AB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" y="1218832"/>
            <a:ext cx="8966200" cy="632187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29F5540-9323-439E-B884-8C9E3EFEF4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600200"/>
            <a:ext cx="6172200" cy="4632267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738E3E93-8696-4D12-9CE2-EDE90BAD3557}"/>
              </a:ext>
            </a:extLst>
          </p:cNvPr>
          <p:cNvSpPr txBox="1"/>
          <p:nvPr/>
        </p:nvSpPr>
        <p:spPr>
          <a:xfrm>
            <a:off x="5562600" y="3809508"/>
            <a:ext cx="3429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00" i="1" dirty="0"/>
              <a:t>Joel Shaul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FBD4A04E-7943-458B-B52E-943EF75C58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52000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C2C65FDE-7CA2-4D8A-8A75-93079938B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623093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9FCF4B6F-E7F2-46E2-B98E-800D1A23A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1194186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D4E36296-42DA-44A4-AA84-EDDC42FE1C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1765279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4551A4CC-B6B3-4D33-A4B0-1634B654C1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2336372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3C2A1F34-65DD-445C-8BB3-5F163C565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2907465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87407B45-5278-441B-A3E8-3556111010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096" y="3478558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A3285EE4-4E82-435A-A76A-58670E88F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096" y="4049651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55668140-A61F-4640-A448-9A8CBB75B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096" y="4620744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11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D4AE04D6-1491-4AFF-8FAA-44A9CBAC64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958" y="5191837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AA839CFA-6F16-4B77-A3A1-1B36F895BE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958" y="5774074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Picture 13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8133998C-EB9B-40FD-B054-095224E995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958" y="6334023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Picture 3" descr="C:\Users\Joel\AppData\Local\Microsoft\Windows\Temporary Internet Files\Content.IE5\FPCLZE64\MC900442088[1].wmf">
            <a:extLst>
              <a:ext uri="{FF2B5EF4-FFF2-40B4-BE49-F238E27FC236}">
                <a16:creationId xmlns:a16="http://schemas.microsoft.com/office/drawing/2014/main" id="{691D859E-ADEF-43B5-B29B-18ED1CE89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21276112">
            <a:off x="1905000" y="5298586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Picture 3" descr="C:\Users\Joel\AppData\Local\Microsoft\Windows\Temporary Internet Files\Content.IE5\FPCLZE64\MC900442088[1].wmf">
            <a:extLst>
              <a:ext uri="{FF2B5EF4-FFF2-40B4-BE49-F238E27FC236}">
                <a16:creationId xmlns:a16="http://schemas.microsoft.com/office/drawing/2014/main" id="{7BC18D56-A6D9-4787-9223-E42EA5C53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21276112">
            <a:off x="1905001" y="5790772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Picture 3" descr="C:\Users\Joel\AppData\Local\Microsoft\Windows\Temporary Internet Files\Content.IE5\FPCLZE64\MC900442088[1].wmf">
            <a:extLst>
              <a:ext uri="{FF2B5EF4-FFF2-40B4-BE49-F238E27FC236}">
                <a16:creationId xmlns:a16="http://schemas.microsoft.com/office/drawing/2014/main" id="{0F9F911E-B7B2-4C7A-8AED-837C8116F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21276112">
            <a:off x="1941945" y="6282957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52620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FBD4A04E-7943-458B-B52E-943EF75C58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52000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C2C65FDE-7CA2-4D8A-8A75-93079938B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623093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9FCF4B6F-E7F2-46E2-B98E-800D1A23A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1194186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D4E36296-42DA-44A4-AA84-EDDC42FE1C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1765279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4551A4CC-B6B3-4D33-A4B0-1634B654C1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2336372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3C2A1F34-65DD-445C-8BB3-5F163C565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2907465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87407B45-5278-441B-A3E8-3556111010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096" y="3478558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A3285EE4-4E82-435A-A76A-58670E88F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096" y="4049651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55668140-A61F-4640-A448-9A8CBB75B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096" y="4620744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11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D4AE04D6-1491-4AFF-8FAA-44A9CBAC64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958" y="5191837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AA839CFA-6F16-4B77-A3A1-1B36F895BE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958" y="5774074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Picture 13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8133998C-EB9B-40FD-B054-095224E995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958" y="6334023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Picture 3" descr="C:\Users\Joel\AppData\Local\Microsoft\Windows\Temporary Internet Files\Content.IE5\FPCLZE64\MC900442088[1].wmf">
            <a:extLst>
              <a:ext uri="{FF2B5EF4-FFF2-40B4-BE49-F238E27FC236}">
                <a16:creationId xmlns:a16="http://schemas.microsoft.com/office/drawing/2014/main" id="{691D859E-ADEF-43B5-B29B-18ED1CE89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21276112">
            <a:off x="1905000" y="5298586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Picture 3" descr="C:\Users\Joel\AppData\Local\Microsoft\Windows\Temporary Internet Files\Content.IE5\FPCLZE64\MC900442088[1].wmf">
            <a:extLst>
              <a:ext uri="{FF2B5EF4-FFF2-40B4-BE49-F238E27FC236}">
                <a16:creationId xmlns:a16="http://schemas.microsoft.com/office/drawing/2014/main" id="{7BC18D56-A6D9-4787-9223-E42EA5C53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21276112">
            <a:off x="1905001" y="5790772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Picture 3" descr="C:\Users\Joel\AppData\Local\Microsoft\Windows\Temporary Internet Files\Content.IE5\FPCLZE64\MC900442088[1].wmf">
            <a:extLst>
              <a:ext uri="{FF2B5EF4-FFF2-40B4-BE49-F238E27FC236}">
                <a16:creationId xmlns:a16="http://schemas.microsoft.com/office/drawing/2014/main" id="{0F9F911E-B7B2-4C7A-8AED-837C8116F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21276112">
            <a:off x="1941945" y="6282957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72389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FBD4A04E-7943-458B-B52E-943EF75C58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52000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C2C65FDE-7CA2-4D8A-8A75-93079938B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623093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9FCF4B6F-E7F2-46E2-B98E-800D1A23A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1194186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D4E36296-42DA-44A4-AA84-EDDC42FE1C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1765279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4551A4CC-B6B3-4D33-A4B0-1634B654C1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2336372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3C2A1F34-65DD-445C-8BB3-5F163C565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2907465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87407B45-5278-441B-A3E8-3556111010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096" y="3478558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A3285EE4-4E82-435A-A76A-58670E88F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096" y="4049651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55668140-A61F-4640-A448-9A8CBB75B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096" y="4620744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11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D4AE04D6-1491-4AFF-8FAA-44A9CBAC64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958" y="5191837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AA839CFA-6F16-4B77-A3A1-1B36F895BE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958" y="5774074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Picture 13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8133998C-EB9B-40FD-B054-095224E995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958" y="6334023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Picture 3" descr="C:\Users\Joel\AppData\Local\Microsoft\Windows\Temporary Internet Files\Content.IE5\FPCLZE64\MC900442088[1].wmf">
            <a:extLst>
              <a:ext uri="{FF2B5EF4-FFF2-40B4-BE49-F238E27FC236}">
                <a16:creationId xmlns:a16="http://schemas.microsoft.com/office/drawing/2014/main" id="{691D859E-ADEF-43B5-B29B-18ED1CE89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21276112">
            <a:off x="1905000" y="5298586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Picture 3" descr="C:\Users\Joel\AppData\Local\Microsoft\Windows\Temporary Internet Files\Content.IE5\FPCLZE64\MC900442088[1].wmf">
            <a:extLst>
              <a:ext uri="{FF2B5EF4-FFF2-40B4-BE49-F238E27FC236}">
                <a16:creationId xmlns:a16="http://schemas.microsoft.com/office/drawing/2014/main" id="{7BC18D56-A6D9-4787-9223-E42EA5C53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21276112">
            <a:off x="1905001" y="5790772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Picture 3" descr="C:\Users\Joel\AppData\Local\Microsoft\Windows\Temporary Internet Files\Content.IE5\FPCLZE64\MC900442088[1].wmf">
            <a:extLst>
              <a:ext uri="{FF2B5EF4-FFF2-40B4-BE49-F238E27FC236}">
                <a16:creationId xmlns:a16="http://schemas.microsoft.com/office/drawing/2014/main" id="{0F9F911E-B7B2-4C7A-8AED-837C8116F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21276112">
            <a:off x="1941945" y="6282957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2273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FBD4A04E-7943-458B-B52E-943EF75C58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52000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C2C65FDE-7CA2-4D8A-8A75-93079938B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623093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9FCF4B6F-E7F2-46E2-B98E-800D1A23A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1194186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D4E36296-42DA-44A4-AA84-EDDC42FE1C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1765279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4551A4CC-B6B3-4D33-A4B0-1634B654C1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2336372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3C2A1F34-65DD-445C-8BB3-5F163C565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2907465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87407B45-5278-441B-A3E8-3556111010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096" y="3478558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A3285EE4-4E82-435A-A76A-58670E88F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096" y="4049651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55668140-A61F-4640-A448-9A8CBB75B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096" y="4620744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11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D4AE04D6-1491-4AFF-8FAA-44A9CBAC64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958" y="5191837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AA839CFA-6F16-4B77-A3A1-1B36F895BE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958" y="5774074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Picture 13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8133998C-EB9B-40FD-B054-095224E995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958" y="6334023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Picture 3" descr="C:\Users\Joel\AppData\Local\Microsoft\Windows\Temporary Internet Files\Content.IE5\FPCLZE64\MC900442088[1].wmf">
            <a:extLst>
              <a:ext uri="{FF2B5EF4-FFF2-40B4-BE49-F238E27FC236}">
                <a16:creationId xmlns:a16="http://schemas.microsoft.com/office/drawing/2014/main" id="{691D859E-ADEF-43B5-B29B-18ED1CE89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21276112">
            <a:off x="1905000" y="5298586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Picture 3" descr="C:\Users\Joel\AppData\Local\Microsoft\Windows\Temporary Internet Files\Content.IE5\FPCLZE64\MC900442088[1].wmf">
            <a:extLst>
              <a:ext uri="{FF2B5EF4-FFF2-40B4-BE49-F238E27FC236}">
                <a16:creationId xmlns:a16="http://schemas.microsoft.com/office/drawing/2014/main" id="{7BC18D56-A6D9-4787-9223-E42EA5C53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21276112">
            <a:off x="1905001" y="5790772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Picture 3" descr="C:\Users\Joel\AppData\Local\Microsoft\Windows\Temporary Internet Files\Content.IE5\FPCLZE64\MC900442088[1].wmf">
            <a:extLst>
              <a:ext uri="{FF2B5EF4-FFF2-40B4-BE49-F238E27FC236}">
                <a16:creationId xmlns:a16="http://schemas.microsoft.com/office/drawing/2014/main" id="{0F9F911E-B7B2-4C7A-8AED-837C8116F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21276112">
            <a:off x="1941945" y="6282957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4096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FBD4A04E-7943-458B-B52E-943EF75C58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52000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C2C65FDE-7CA2-4D8A-8A75-93079938B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623093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9FCF4B6F-E7F2-46E2-B98E-800D1A23A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1194186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D4E36296-42DA-44A4-AA84-EDDC42FE1C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1765279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4551A4CC-B6B3-4D33-A4B0-1634B654C1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2336372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3C2A1F34-65DD-445C-8BB3-5F163C565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2907465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87407B45-5278-441B-A3E8-3556111010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096" y="3478558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A3285EE4-4E82-435A-A76A-58670E88F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096" y="4049651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55668140-A61F-4640-A448-9A8CBB75B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096" y="4620744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11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D4AE04D6-1491-4AFF-8FAA-44A9CBAC64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958" y="5191837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AA839CFA-6F16-4B77-A3A1-1B36F895BE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958" y="5774074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Picture 13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8133998C-EB9B-40FD-B054-095224E995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958" y="6334023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Picture 3" descr="C:\Users\Joel\AppData\Local\Microsoft\Windows\Temporary Internet Files\Content.IE5\FPCLZE64\MC900442088[1].wmf">
            <a:extLst>
              <a:ext uri="{FF2B5EF4-FFF2-40B4-BE49-F238E27FC236}">
                <a16:creationId xmlns:a16="http://schemas.microsoft.com/office/drawing/2014/main" id="{691D859E-ADEF-43B5-B29B-18ED1CE89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21276112">
            <a:off x="1905000" y="5298586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Picture 3" descr="C:\Users\Joel\AppData\Local\Microsoft\Windows\Temporary Internet Files\Content.IE5\FPCLZE64\MC900442088[1].wmf">
            <a:extLst>
              <a:ext uri="{FF2B5EF4-FFF2-40B4-BE49-F238E27FC236}">
                <a16:creationId xmlns:a16="http://schemas.microsoft.com/office/drawing/2014/main" id="{7BC18D56-A6D9-4787-9223-E42EA5C53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21276112">
            <a:off x="1905001" y="5790772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Picture 3" descr="C:\Users\Joel\AppData\Local\Microsoft\Windows\Temporary Internet Files\Content.IE5\FPCLZE64\MC900442088[1].wmf">
            <a:extLst>
              <a:ext uri="{FF2B5EF4-FFF2-40B4-BE49-F238E27FC236}">
                <a16:creationId xmlns:a16="http://schemas.microsoft.com/office/drawing/2014/main" id="{0F9F911E-B7B2-4C7A-8AED-837C8116F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21276112">
            <a:off x="1941945" y="6282957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44099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FBD4A04E-7943-458B-B52E-943EF75C58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52000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C2C65FDE-7CA2-4D8A-8A75-93079938B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623093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9FCF4B6F-E7F2-46E2-B98E-800D1A23A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1194186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D4E36296-42DA-44A4-AA84-EDDC42FE1C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1765279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4551A4CC-B6B3-4D33-A4B0-1634B654C1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2336372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3C2A1F34-65DD-445C-8BB3-5F163C565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2907465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87407B45-5278-441B-A3E8-3556111010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096" y="3478558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A3285EE4-4E82-435A-A76A-58670E88F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096" y="4049651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55668140-A61F-4640-A448-9A8CBB75B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096" y="4620744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11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D4AE04D6-1491-4AFF-8FAA-44A9CBAC64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958" y="5191837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AA839CFA-6F16-4B77-A3A1-1B36F895BE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958" y="5774074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Picture 13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8133998C-EB9B-40FD-B054-095224E995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958" y="6334023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Picture 3" descr="C:\Users\Joel\AppData\Local\Microsoft\Windows\Temporary Internet Files\Content.IE5\FPCLZE64\MC900442088[1].wmf">
            <a:extLst>
              <a:ext uri="{FF2B5EF4-FFF2-40B4-BE49-F238E27FC236}">
                <a16:creationId xmlns:a16="http://schemas.microsoft.com/office/drawing/2014/main" id="{691D859E-ADEF-43B5-B29B-18ED1CE89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21276112">
            <a:off x="1905000" y="5298586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Picture 3" descr="C:\Users\Joel\AppData\Local\Microsoft\Windows\Temporary Internet Files\Content.IE5\FPCLZE64\MC900442088[1].wmf">
            <a:extLst>
              <a:ext uri="{FF2B5EF4-FFF2-40B4-BE49-F238E27FC236}">
                <a16:creationId xmlns:a16="http://schemas.microsoft.com/office/drawing/2014/main" id="{7BC18D56-A6D9-4787-9223-E42EA5C53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21276112">
            <a:off x="1905001" y="5790772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Picture 3" descr="C:\Users\Joel\AppData\Local\Microsoft\Windows\Temporary Internet Files\Content.IE5\FPCLZE64\MC900442088[1].wmf">
            <a:extLst>
              <a:ext uri="{FF2B5EF4-FFF2-40B4-BE49-F238E27FC236}">
                <a16:creationId xmlns:a16="http://schemas.microsoft.com/office/drawing/2014/main" id="{0F9F911E-B7B2-4C7A-8AED-837C8116F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21276112">
            <a:off x="1941945" y="6282957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01645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32FACEF-74C9-453A-8831-DE1F2AF143F9}"/>
              </a:ext>
            </a:extLst>
          </p:cNvPr>
          <p:cNvSpPr txBox="1"/>
          <p:nvPr/>
        </p:nvSpPr>
        <p:spPr>
          <a:xfrm>
            <a:off x="457200" y="346260"/>
            <a:ext cx="83819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This is an activity designed to teach coherence in conversation. It can be done by an adult and child working on a computer or by an adult and child working in telehealth applications between the adult’s computer and the child’s screen. </a:t>
            </a:r>
          </a:p>
          <a:p>
            <a:endParaRPr lang="en-US" sz="2800" dirty="0">
              <a:solidFill>
                <a:srgbClr val="C00000"/>
              </a:solidFill>
            </a:endParaRPr>
          </a:p>
          <a:p>
            <a:r>
              <a:rPr lang="en-US" sz="2800" dirty="0">
                <a:solidFill>
                  <a:srgbClr val="C00000"/>
                </a:solidFill>
              </a:rPr>
              <a:t>The images employed are a chain and a broken chain, representing a connected statement and a disconnected statement.</a:t>
            </a:r>
          </a:p>
        </p:txBody>
      </p:sp>
      <p:pic>
        <p:nvPicPr>
          <p:cNvPr id="3" name="Picture 2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7E6AC04F-BD4D-44CA-A6F4-ED960EF61C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218" y="4800600"/>
            <a:ext cx="4038600" cy="131254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 descr="C:\Users\Joel\AppData\Local\Microsoft\Windows\Temporary Internet Files\Content.IE5\FPCLZE64\MC900442088[1].wmf">
            <a:extLst>
              <a:ext uri="{FF2B5EF4-FFF2-40B4-BE49-F238E27FC236}">
                <a16:creationId xmlns:a16="http://schemas.microsoft.com/office/drawing/2014/main" id="{F78D6847-53F2-4CD7-84A8-3006F53B4D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19915914">
            <a:off x="4948099" y="4530537"/>
            <a:ext cx="4038600" cy="131254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9932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7BD0230-B028-4A7F-A2C6-052ABE2F29AA}"/>
              </a:ext>
            </a:extLst>
          </p:cNvPr>
          <p:cNvSpPr txBox="1"/>
          <p:nvPr/>
        </p:nvSpPr>
        <p:spPr>
          <a:xfrm>
            <a:off x="1541721" y="6123801"/>
            <a:ext cx="5943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  <a:p>
            <a:r>
              <a:rPr lang="en-US" sz="1000" dirty="0"/>
              <a:t>Derived from a method described in: </a:t>
            </a:r>
            <a:r>
              <a:rPr lang="en-US" sz="1000" u="sng" dirty="0"/>
              <a:t>Relationship Development Intervention with Children, Adolescents and Adults, </a:t>
            </a:r>
            <a:r>
              <a:rPr lang="en-US" sz="1000" dirty="0"/>
              <a:t>Steven </a:t>
            </a:r>
            <a:r>
              <a:rPr lang="en-US" sz="1000" dirty="0" err="1"/>
              <a:t>Gutstein</a:t>
            </a:r>
            <a:r>
              <a:rPr lang="en-US" sz="1000" dirty="0"/>
              <a:t>  and Rachelle </a:t>
            </a:r>
            <a:r>
              <a:rPr lang="en-US" sz="1000" dirty="0" err="1"/>
              <a:t>Sheely</a:t>
            </a:r>
            <a:r>
              <a:rPr lang="en-US" sz="1000" dirty="0"/>
              <a:t>, 2006, </a:t>
            </a:r>
            <a:r>
              <a:rPr lang="en-US" sz="1000" dirty="0" err="1"/>
              <a:t>Anthenaeum</a:t>
            </a:r>
            <a:r>
              <a:rPr lang="en-US" sz="1000" dirty="0"/>
              <a:t> Press.</a:t>
            </a:r>
          </a:p>
        </p:txBody>
      </p:sp>
      <p:pic>
        <p:nvPicPr>
          <p:cNvPr id="4" name="Picture 3" descr="A picture containing food&#10;&#10;Description automatically generated">
            <a:extLst>
              <a:ext uri="{FF2B5EF4-FFF2-40B4-BE49-F238E27FC236}">
                <a16:creationId xmlns:a16="http://schemas.microsoft.com/office/drawing/2014/main" id="{E470EC6F-4412-4F8F-BA2F-028B896EC1C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2" r="1389"/>
          <a:stretch/>
        </p:blipFill>
        <p:spPr>
          <a:xfrm rot="5400000">
            <a:off x="131744" y="2530956"/>
            <a:ext cx="3913355" cy="27272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2C760B4-5367-4B72-966F-05C7991661A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0000" b="66471"/>
          <a:stretch/>
        </p:blipFill>
        <p:spPr>
          <a:xfrm rot="20261334">
            <a:off x="5581231" y="4849831"/>
            <a:ext cx="2135355" cy="107393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02933BD-C821-4906-A146-07C487061B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0894" y="2237877"/>
            <a:ext cx="4047370" cy="303552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46F11A0-FAB1-4D9A-87A7-E6F9880AC8FF}"/>
              </a:ext>
            </a:extLst>
          </p:cNvPr>
          <p:cNvSpPr/>
          <p:nvPr/>
        </p:nvSpPr>
        <p:spPr>
          <a:xfrm>
            <a:off x="6778592" y="2391667"/>
            <a:ext cx="970725" cy="2035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AB81B24-2606-4BC6-9C86-1FB9C463985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615353">
            <a:off x="6868430" y="2897053"/>
            <a:ext cx="1008484" cy="102753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D5DDD4E-9947-4181-95A7-7B3CF912AE1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607981">
            <a:off x="7957804" y="4069999"/>
            <a:ext cx="1008484" cy="102753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038B4C8-0B36-4E64-93F9-56378B72C35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918370">
            <a:off x="5149034" y="1148440"/>
            <a:ext cx="2250649" cy="18050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C5BFC26-2365-40DE-BBC8-FF444BBA0907}"/>
              </a:ext>
            </a:extLst>
          </p:cNvPr>
          <p:cNvSpPr txBox="1"/>
          <p:nvPr/>
        </p:nvSpPr>
        <p:spPr>
          <a:xfrm>
            <a:off x="457200" y="346260"/>
            <a:ext cx="8381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If you are looking for a hands-on, cut-out version of this activity, go to: </a:t>
            </a:r>
            <a:r>
              <a:rPr lang="en-US" sz="2800" dirty="0">
                <a:solidFill>
                  <a:srgbClr val="C00000"/>
                </a:solidFill>
                <a:hlinkClick r:id="rId7"/>
              </a:rPr>
              <a:t>https://bit.ly/2Y33DsX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5934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FBD4A04E-7943-458B-B52E-943EF75C58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8699" y="1742952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C2C65FDE-7CA2-4D8A-8A75-93079938B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40053" y="1732780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9FCF4B6F-E7F2-46E2-B98E-800D1A23A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3098" y="1765279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D4E36296-42DA-44A4-AA84-EDDC42FE1C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5301" y="1765279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4551A4CC-B6B3-4D33-A4B0-1634B654C1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2336372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3C2A1F34-65DD-445C-8BB3-5F163C565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2907465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87407B45-5278-441B-A3E8-3556111010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096" y="3478558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A3285EE4-4E82-435A-A76A-58670E88F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096" y="4049651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55668140-A61F-4640-A448-9A8CBB75B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096" y="4620744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11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D4AE04D6-1491-4AFF-8FAA-44A9CBAC64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958" y="5191837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AA839CFA-6F16-4B77-A3A1-1B36F895BE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958" y="5774074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Picture 13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8133998C-EB9B-40FD-B054-095224E995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958" y="6334023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Picture 3" descr="C:\Users\Joel\AppData\Local\Microsoft\Windows\Temporary Internet Files\Content.IE5\FPCLZE64\MC900442088[1].wmf">
            <a:extLst>
              <a:ext uri="{FF2B5EF4-FFF2-40B4-BE49-F238E27FC236}">
                <a16:creationId xmlns:a16="http://schemas.microsoft.com/office/drawing/2014/main" id="{691D859E-ADEF-43B5-B29B-18ED1CE89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21276112">
            <a:off x="1905000" y="5298586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Picture 3" descr="C:\Users\Joel\AppData\Local\Microsoft\Windows\Temporary Internet Files\Content.IE5\FPCLZE64\MC900442088[1].wmf">
            <a:extLst>
              <a:ext uri="{FF2B5EF4-FFF2-40B4-BE49-F238E27FC236}">
                <a16:creationId xmlns:a16="http://schemas.microsoft.com/office/drawing/2014/main" id="{7BC18D56-A6D9-4787-9223-E42EA5C53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21276112">
            <a:off x="1905001" y="5790772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Picture 3" descr="C:\Users\Joel\AppData\Local\Microsoft\Windows\Temporary Internet Files\Content.IE5\FPCLZE64\MC900442088[1].wmf">
            <a:extLst>
              <a:ext uri="{FF2B5EF4-FFF2-40B4-BE49-F238E27FC236}">
                <a16:creationId xmlns:a16="http://schemas.microsoft.com/office/drawing/2014/main" id="{0F9F911E-B7B2-4C7A-8AED-837C8116F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21276112">
            <a:off x="1941945" y="6282957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EADADEA1-42A2-41AC-BA56-0969EEA7746F}"/>
              </a:ext>
            </a:extLst>
          </p:cNvPr>
          <p:cNvSpPr txBox="1"/>
          <p:nvPr/>
        </p:nvSpPr>
        <p:spPr>
          <a:xfrm>
            <a:off x="2038610" y="108491"/>
            <a:ext cx="12697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6FCFF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What do you like in the cafeteria?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201A3D7-6DC1-4AD7-9300-766B55BCDF41}"/>
              </a:ext>
            </a:extLst>
          </p:cNvPr>
          <p:cNvSpPr txBox="1"/>
          <p:nvPr/>
        </p:nvSpPr>
        <p:spPr>
          <a:xfrm>
            <a:off x="2870219" y="2396211"/>
            <a:ext cx="12697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63A6"/>
                </a:solidFill>
              </a:rPr>
              <a:t>Pizza and chicken nuggets.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BDC0DF2-6AA4-4065-8A1F-F651A43B020B}"/>
              </a:ext>
            </a:extLst>
          </p:cNvPr>
          <p:cNvSpPr txBox="1"/>
          <p:nvPr/>
        </p:nvSpPr>
        <p:spPr>
          <a:xfrm>
            <a:off x="3706053" y="79409"/>
            <a:ext cx="126970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6FCFF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The desserts are gross. Like the pudding</a:t>
            </a:r>
            <a:r>
              <a:rPr lang="en-US" sz="2000" dirty="0">
                <a:solidFill>
                  <a:srgbClr val="6FCFF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39B1723-4E8D-4A9D-8BAB-00D59DA6839C}"/>
              </a:ext>
            </a:extLst>
          </p:cNvPr>
          <p:cNvSpPr txBox="1"/>
          <p:nvPr/>
        </p:nvSpPr>
        <p:spPr>
          <a:xfrm>
            <a:off x="4342325" y="2369185"/>
            <a:ext cx="15031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63A6"/>
                </a:solidFill>
              </a:rPr>
              <a:t>Yeah. But the green </a:t>
            </a:r>
            <a:r>
              <a:rPr lang="en-US" sz="2000" b="1" dirty="0" err="1">
                <a:solidFill>
                  <a:srgbClr val="0063A6"/>
                </a:solidFill>
              </a:rPr>
              <a:t>jello</a:t>
            </a:r>
            <a:r>
              <a:rPr lang="en-US" sz="2000" b="1" dirty="0">
                <a:solidFill>
                  <a:srgbClr val="0063A6"/>
                </a:solidFill>
              </a:rPr>
              <a:t> is kind of cool. What else to you like?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6860C05-E842-4F7B-AF26-E08AA4FB41F7}"/>
              </a:ext>
            </a:extLst>
          </p:cNvPr>
          <p:cNvSpPr txBox="1"/>
          <p:nvPr/>
        </p:nvSpPr>
        <p:spPr>
          <a:xfrm>
            <a:off x="5339098" y="128861"/>
            <a:ext cx="126970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6FCFF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The fries are okay but they ran out of ketchup</a:t>
            </a:r>
            <a:r>
              <a:rPr lang="en-US" sz="2000" dirty="0">
                <a:solidFill>
                  <a:srgbClr val="6FCFF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23927E1-17ED-4612-B7A3-480A52A6CBCC}"/>
              </a:ext>
            </a:extLst>
          </p:cNvPr>
          <p:cNvSpPr txBox="1"/>
          <p:nvPr/>
        </p:nvSpPr>
        <p:spPr>
          <a:xfrm>
            <a:off x="6134141" y="2384666"/>
            <a:ext cx="12697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63A6"/>
                </a:solidFill>
              </a:rPr>
              <a:t>How did they run out of ketchup?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737ADE6-884C-458B-9962-2648954F6DC7}"/>
              </a:ext>
            </a:extLst>
          </p:cNvPr>
          <p:cNvSpPr txBox="1"/>
          <p:nvPr/>
        </p:nvSpPr>
        <p:spPr>
          <a:xfrm>
            <a:off x="6836138" y="101564"/>
            <a:ext cx="169699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6FCFF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Andy probably ate it all. That dude likes ketchup!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49A664B-3A44-48E9-8F46-A846BB97CECC}"/>
              </a:ext>
            </a:extLst>
          </p:cNvPr>
          <p:cNvSpPr txBox="1"/>
          <p:nvPr/>
        </p:nvSpPr>
        <p:spPr>
          <a:xfrm>
            <a:off x="7833486" y="2483489"/>
            <a:ext cx="12697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63A6"/>
                </a:solidFill>
              </a:rPr>
              <a:t>Yeah,</a:t>
            </a:r>
          </a:p>
          <a:p>
            <a:r>
              <a:rPr lang="en-US" sz="2000" b="1" dirty="0">
                <a:solidFill>
                  <a:srgbClr val="0063A6"/>
                </a:solidFill>
              </a:rPr>
              <a:t>maybe he </a:t>
            </a:r>
            <a:r>
              <a:rPr lang="en-US" sz="2000" b="1" i="1" dirty="0">
                <a:solidFill>
                  <a:srgbClr val="0063A6"/>
                </a:solidFill>
              </a:rPr>
              <a:t>DRINKS</a:t>
            </a:r>
            <a:r>
              <a:rPr lang="en-US" sz="2000" b="1" dirty="0">
                <a:solidFill>
                  <a:srgbClr val="0063A6"/>
                </a:solidFill>
              </a:rPr>
              <a:t> ketchup.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2900AB2-F3AD-4F1B-9FF8-00105A38C4F6}"/>
              </a:ext>
            </a:extLst>
          </p:cNvPr>
          <p:cNvSpPr/>
          <p:nvPr/>
        </p:nvSpPr>
        <p:spPr>
          <a:xfrm>
            <a:off x="3886200" y="4485948"/>
            <a:ext cx="4952999" cy="221965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479C325-7C30-4C71-ADC3-610CD7D2F217}"/>
              </a:ext>
            </a:extLst>
          </p:cNvPr>
          <p:cNvSpPr txBox="1"/>
          <p:nvPr/>
        </p:nvSpPr>
        <p:spPr>
          <a:xfrm>
            <a:off x="3962400" y="4419600"/>
            <a:ext cx="48018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While two people are talking back and forth on an agreed-upon, shared topic, drag the chains into a connected sequence. (I have written a sample conversation here to demonstrate).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7A47330-7F14-4B5B-A6B2-C978DBD57AC5}"/>
              </a:ext>
            </a:extLst>
          </p:cNvPr>
          <p:cNvGrpSpPr/>
          <p:nvPr/>
        </p:nvGrpSpPr>
        <p:grpSpPr>
          <a:xfrm>
            <a:off x="3420548" y="4049651"/>
            <a:ext cx="609600" cy="609600"/>
            <a:chOff x="-914400" y="1828800"/>
            <a:chExt cx="609600" cy="609600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3997D68F-9F8D-4D6E-A061-12D973776745}"/>
                </a:ext>
              </a:extLst>
            </p:cNvPr>
            <p:cNvSpPr/>
            <p:nvPr/>
          </p:nvSpPr>
          <p:spPr>
            <a:xfrm>
              <a:off x="-914400" y="1828800"/>
              <a:ext cx="609600" cy="609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F418C76-98D0-4EEB-8F14-39F4C40F9120}"/>
                </a:ext>
              </a:extLst>
            </p:cNvPr>
            <p:cNvSpPr txBox="1"/>
            <p:nvPr/>
          </p:nvSpPr>
          <p:spPr>
            <a:xfrm>
              <a:off x="-800098" y="1828800"/>
              <a:ext cx="399468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300" dirty="0">
                  <a:solidFill>
                    <a:srgbClr val="C00000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4657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FBD4A04E-7943-458B-B52E-943EF75C58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575310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C2C65FDE-7CA2-4D8A-8A75-93079938B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94298" y="575310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9FCF4B6F-E7F2-46E2-B98E-800D1A23A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54996" y="575310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D4E36296-42DA-44A4-AA84-EDDC42FE1C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5676" y="575310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4551A4CC-B6B3-4D33-A4B0-1634B654C1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6009" y="1558626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3C2A1F34-65DD-445C-8BB3-5F163C565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0480" y="1558626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87407B45-5278-441B-A3E8-3556111010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54996" y="1558626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A3285EE4-4E82-435A-A76A-58670E88F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1544771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55668140-A61F-4640-A448-9A8CBB75B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19745" y="2657501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11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D4AE04D6-1491-4AFF-8FAA-44A9CBAC64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94298" y="2665337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AA839CFA-6F16-4B77-A3A1-1B36F895BE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94251" y="2665337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Picture 13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8133998C-EB9B-40FD-B054-095224E995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958" y="6334023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Picture 3" descr="C:\Users\Joel\AppData\Local\Microsoft\Windows\Temporary Internet Files\Content.IE5\FPCLZE64\MC900442088[1].wmf">
            <a:extLst>
              <a:ext uri="{FF2B5EF4-FFF2-40B4-BE49-F238E27FC236}">
                <a16:creationId xmlns:a16="http://schemas.microsoft.com/office/drawing/2014/main" id="{691D859E-ADEF-43B5-B29B-18ED1CE89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21276112">
            <a:off x="1905000" y="5298586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Picture 3" descr="C:\Users\Joel\AppData\Local\Microsoft\Windows\Temporary Internet Files\Content.IE5\FPCLZE64\MC900442088[1].wmf">
            <a:extLst>
              <a:ext uri="{FF2B5EF4-FFF2-40B4-BE49-F238E27FC236}">
                <a16:creationId xmlns:a16="http://schemas.microsoft.com/office/drawing/2014/main" id="{7BC18D56-A6D9-4787-9223-E42EA5C53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21276112">
            <a:off x="1905001" y="5790772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Picture 3" descr="C:\Users\Joel\AppData\Local\Microsoft\Windows\Temporary Internet Files\Content.IE5\FPCLZE64\MC900442088[1].wmf">
            <a:extLst>
              <a:ext uri="{FF2B5EF4-FFF2-40B4-BE49-F238E27FC236}">
                <a16:creationId xmlns:a16="http://schemas.microsoft.com/office/drawing/2014/main" id="{0F9F911E-B7B2-4C7A-8AED-837C8116F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21276112">
            <a:off x="1941945" y="6282957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E6EA547E-0921-4A56-90CF-4FBD9CBA6C7A}"/>
              </a:ext>
            </a:extLst>
          </p:cNvPr>
          <p:cNvSpPr/>
          <p:nvPr/>
        </p:nvSpPr>
        <p:spPr>
          <a:xfrm>
            <a:off x="3886200" y="4485948"/>
            <a:ext cx="4952999" cy="221965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E7EF92-7A89-4886-83FB-1C1816ED1328}"/>
              </a:ext>
            </a:extLst>
          </p:cNvPr>
          <p:cNvSpPr txBox="1"/>
          <p:nvPr/>
        </p:nvSpPr>
        <p:spPr>
          <a:xfrm>
            <a:off x="3962400" y="4419600"/>
            <a:ext cx="48018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As long as they stay on the same topic, keep dragging the connected chains over – one for each back-and-forth exchange.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5FFAEE2-FC16-4827-92E1-5CC94F4B83C2}"/>
              </a:ext>
            </a:extLst>
          </p:cNvPr>
          <p:cNvGrpSpPr/>
          <p:nvPr/>
        </p:nvGrpSpPr>
        <p:grpSpPr>
          <a:xfrm>
            <a:off x="3420548" y="4049651"/>
            <a:ext cx="609600" cy="609600"/>
            <a:chOff x="-914400" y="1828800"/>
            <a:chExt cx="609600" cy="609600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B008AF21-8D0B-4C4D-9915-42DC7CF84A7D}"/>
                </a:ext>
              </a:extLst>
            </p:cNvPr>
            <p:cNvSpPr/>
            <p:nvPr/>
          </p:nvSpPr>
          <p:spPr>
            <a:xfrm>
              <a:off x="-914400" y="1828800"/>
              <a:ext cx="609600" cy="609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F74CB13-1F7D-4FC4-AE2C-35AD05CF4C9C}"/>
                </a:ext>
              </a:extLst>
            </p:cNvPr>
            <p:cNvSpPr txBox="1"/>
            <p:nvPr/>
          </p:nvSpPr>
          <p:spPr>
            <a:xfrm>
              <a:off x="-800098" y="1828800"/>
              <a:ext cx="399468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300" dirty="0">
                  <a:solidFill>
                    <a:srgbClr val="C00000"/>
                  </a:solidFill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7313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FBD4A04E-7943-458B-B52E-943EF75C58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28386" y="1613183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C2C65FDE-7CA2-4D8A-8A75-93079938B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623093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9FCF4B6F-E7F2-46E2-B98E-800D1A23A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1194186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D4E36296-42DA-44A4-AA84-EDDC42FE1C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1765279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4551A4CC-B6B3-4D33-A4B0-1634B654C1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2336372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3C2A1F34-65DD-445C-8BB3-5F163C565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2907465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87407B45-5278-441B-A3E8-3556111010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096" y="3478558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A3285EE4-4E82-435A-A76A-58670E88F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096" y="4049651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55668140-A61F-4640-A448-9A8CBB75B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096" y="4620744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11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D4AE04D6-1491-4AFF-8FAA-44A9CBAC64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958" y="5191837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AA839CFA-6F16-4B77-A3A1-1B36F895BE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958" y="5774074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Picture 13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8133998C-EB9B-40FD-B054-095224E995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958" y="6334023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Picture 3" descr="C:\Users\Joel\AppData\Local\Microsoft\Windows\Temporary Internet Files\Content.IE5\FPCLZE64\MC900442088[1].wmf">
            <a:extLst>
              <a:ext uri="{FF2B5EF4-FFF2-40B4-BE49-F238E27FC236}">
                <a16:creationId xmlns:a16="http://schemas.microsoft.com/office/drawing/2014/main" id="{691D859E-ADEF-43B5-B29B-18ED1CE89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21276112">
            <a:off x="1905000" y="5298586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Picture 3" descr="C:\Users\Joel\AppData\Local\Microsoft\Windows\Temporary Internet Files\Content.IE5\FPCLZE64\MC900442088[1].wmf">
            <a:extLst>
              <a:ext uri="{FF2B5EF4-FFF2-40B4-BE49-F238E27FC236}">
                <a16:creationId xmlns:a16="http://schemas.microsoft.com/office/drawing/2014/main" id="{7BC18D56-A6D9-4787-9223-E42EA5C53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21276112">
            <a:off x="1905001" y="5790772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Picture 3" descr="C:\Users\Joel\AppData\Local\Microsoft\Windows\Temporary Internet Files\Content.IE5\FPCLZE64\MC900442088[1].wmf">
            <a:extLst>
              <a:ext uri="{FF2B5EF4-FFF2-40B4-BE49-F238E27FC236}">
                <a16:creationId xmlns:a16="http://schemas.microsoft.com/office/drawing/2014/main" id="{0F9F911E-B7B2-4C7A-8AED-837C8116F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21276112">
            <a:off x="1941945" y="6282957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76D13D35-A075-4727-8D2F-D05909A76022}"/>
              </a:ext>
            </a:extLst>
          </p:cNvPr>
          <p:cNvSpPr txBox="1"/>
          <p:nvPr/>
        </p:nvSpPr>
        <p:spPr>
          <a:xfrm>
            <a:off x="2684773" y="289744"/>
            <a:ext cx="18872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6FCFF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By the way, what are you doing this weekend?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8591815-6F29-42C0-802B-309CBB08A174}"/>
              </a:ext>
            </a:extLst>
          </p:cNvPr>
          <p:cNvSpPr txBox="1"/>
          <p:nvPr/>
        </p:nvSpPr>
        <p:spPr>
          <a:xfrm>
            <a:off x="4343400" y="2098563"/>
            <a:ext cx="18872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63A6"/>
                </a:solidFill>
              </a:rPr>
              <a:t>My aunt is visiting. She’s </a:t>
            </a:r>
            <a:r>
              <a:rPr lang="en-US" sz="2000" b="1" dirty="0" err="1">
                <a:solidFill>
                  <a:srgbClr val="0063A6"/>
                </a:solidFill>
              </a:rPr>
              <a:t>gonna</a:t>
            </a:r>
            <a:r>
              <a:rPr lang="en-US" sz="2000" b="1" dirty="0">
                <a:solidFill>
                  <a:srgbClr val="0063A6"/>
                </a:solidFill>
              </a:rPr>
              <a:t> take me shopping.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B6508C4-5002-441B-89A1-9A17F37831E7}"/>
              </a:ext>
            </a:extLst>
          </p:cNvPr>
          <p:cNvSpPr/>
          <p:nvPr/>
        </p:nvSpPr>
        <p:spPr>
          <a:xfrm>
            <a:off x="3886200" y="4485948"/>
            <a:ext cx="4952999" cy="221965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D644E57-2E8B-42F5-BD46-93EE7B4B8490}"/>
              </a:ext>
            </a:extLst>
          </p:cNvPr>
          <p:cNvSpPr txBox="1"/>
          <p:nvPr/>
        </p:nvSpPr>
        <p:spPr>
          <a:xfrm>
            <a:off x="3962400" y="4419600"/>
            <a:ext cx="48018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If the two people talking switch to a new, shared topic using a smooth transition, advance to the next slide and start dragging over more chain pieces while they speak.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E215BF3-6AE2-40B6-9139-DF82E1D78643}"/>
              </a:ext>
            </a:extLst>
          </p:cNvPr>
          <p:cNvGrpSpPr/>
          <p:nvPr/>
        </p:nvGrpSpPr>
        <p:grpSpPr>
          <a:xfrm>
            <a:off x="3420548" y="4049651"/>
            <a:ext cx="609600" cy="609600"/>
            <a:chOff x="-914400" y="1828800"/>
            <a:chExt cx="609600" cy="609600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06D5642-CC0E-479C-92DD-E69BE6CBA3BE}"/>
                </a:ext>
              </a:extLst>
            </p:cNvPr>
            <p:cNvSpPr/>
            <p:nvPr/>
          </p:nvSpPr>
          <p:spPr>
            <a:xfrm>
              <a:off x="-914400" y="1828800"/>
              <a:ext cx="609600" cy="609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1DB5199-1F0A-449F-BE5F-407A52AF8A36}"/>
                </a:ext>
              </a:extLst>
            </p:cNvPr>
            <p:cNvSpPr txBox="1"/>
            <p:nvPr/>
          </p:nvSpPr>
          <p:spPr>
            <a:xfrm>
              <a:off x="-800098" y="1828800"/>
              <a:ext cx="399468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300" dirty="0">
                  <a:solidFill>
                    <a:srgbClr val="C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56880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FBD4A04E-7943-458B-B52E-943EF75C58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5984" y="2189770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C2C65FDE-7CA2-4D8A-8A75-93079938B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196440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9FCF4B6F-E7F2-46E2-B98E-800D1A23A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1216" y="2189770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D4E36296-42DA-44A4-AA84-EDDC42FE1C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1765279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4551A4CC-B6B3-4D33-A4B0-1634B654C1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2336372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3C2A1F34-65DD-445C-8BB3-5F163C565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2907465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87407B45-5278-441B-A3E8-3556111010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096" y="3478558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A3285EE4-4E82-435A-A76A-58670E88F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096" y="4049651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55668140-A61F-4640-A448-9A8CBB75B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096" y="4620744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11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D4AE04D6-1491-4AFF-8FAA-44A9CBAC64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958" y="5191837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AA839CFA-6F16-4B77-A3A1-1B36F895BE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958" y="5774074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Picture 13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8133998C-EB9B-40FD-B054-095224E995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958" y="6334023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Picture 3" descr="C:\Users\Joel\AppData\Local\Microsoft\Windows\Temporary Internet Files\Content.IE5\FPCLZE64\MC900442088[1].wmf">
            <a:extLst>
              <a:ext uri="{FF2B5EF4-FFF2-40B4-BE49-F238E27FC236}">
                <a16:creationId xmlns:a16="http://schemas.microsoft.com/office/drawing/2014/main" id="{691D859E-ADEF-43B5-B29B-18ED1CE89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21276112">
            <a:off x="7334321" y="2207792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Picture 3" descr="C:\Users\Joel\AppData\Local\Microsoft\Windows\Temporary Internet Files\Content.IE5\FPCLZE64\MC900442088[1].wmf">
            <a:extLst>
              <a:ext uri="{FF2B5EF4-FFF2-40B4-BE49-F238E27FC236}">
                <a16:creationId xmlns:a16="http://schemas.microsoft.com/office/drawing/2014/main" id="{7BC18D56-A6D9-4787-9223-E42EA5C53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21276112">
            <a:off x="1905001" y="5790772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Picture 3" descr="C:\Users\Joel\AppData\Local\Microsoft\Windows\Temporary Internet Files\Content.IE5\FPCLZE64\MC900442088[1].wmf">
            <a:extLst>
              <a:ext uri="{FF2B5EF4-FFF2-40B4-BE49-F238E27FC236}">
                <a16:creationId xmlns:a16="http://schemas.microsoft.com/office/drawing/2014/main" id="{0F9F911E-B7B2-4C7A-8AED-837C8116F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21276112">
            <a:off x="1941945" y="6282957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3D9459B-9DC9-40B5-91F1-4CD73063379D}"/>
              </a:ext>
            </a:extLst>
          </p:cNvPr>
          <p:cNvSpPr txBox="1"/>
          <p:nvPr/>
        </p:nvSpPr>
        <p:spPr>
          <a:xfrm>
            <a:off x="2001665" y="468417"/>
            <a:ext cx="12697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6FCFF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What do you like in the cafeteria?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3278BED-90AE-46F5-BE80-F962C0DD8260}"/>
              </a:ext>
            </a:extLst>
          </p:cNvPr>
          <p:cNvSpPr txBox="1"/>
          <p:nvPr/>
        </p:nvSpPr>
        <p:spPr>
          <a:xfrm>
            <a:off x="2386766" y="2970726"/>
            <a:ext cx="12697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63A6"/>
                </a:solidFill>
              </a:rPr>
              <a:t>Pizza and chicken nuggets.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79FCEFD-DED4-4A6E-9FDB-553AD3B65988}"/>
              </a:ext>
            </a:extLst>
          </p:cNvPr>
          <p:cNvSpPr txBox="1"/>
          <p:nvPr/>
        </p:nvSpPr>
        <p:spPr>
          <a:xfrm>
            <a:off x="3592930" y="468417"/>
            <a:ext cx="126970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6FCFF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The desserts are gross. Like the pudding</a:t>
            </a:r>
            <a:r>
              <a:rPr lang="en-US" sz="2000" dirty="0">
                <a:solidFill>
                  <a:srgbClr val="6FCFF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B2626CE-D04F-4452-AA98-08DC9D10A140}"/>
              </a:ext>
            </a:extLst>
          </p:cNvPr>
          <p:cNvSpPr txBox="1"/>
          <p:nvPr/>
        </p:nvSpPr>
        <p:spPr>
          <a:xfrm>
            <a:off x="4112274" y="3014657"/>
            <a:ext cx="20599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63A6"/>
                </a:solidFill>
              </a:rPr>
              <a:t>Yeah. But the green </a:t>
            </a:r>
            <a:r>
              <a:rPr lang="en-US" sz="2000" b="1" dirty="0" err="1">
                <a:solidFill>
                  <a:srgbClr val="0063A6"/>
                </a:solidFill>
              </a:rPr>
              <a:t>jello</a:t>
            </a:r>
            <a:r>
              <a:rPr lang="en-US" sz="2000" b="1" dirty="0">
                <a:solidFill>
                  <a:srgbClr val="0063A6"/>
                </a:solidFill>
              </a:rPr>
              <a:t> is kind of cool. What else to you like?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61F3785-F82C-498A-A645-C2745632049E}"/>
              </a:ext>
            </a:extLst>
          </p:cNvPr>
          <p:cNvSpPr txBox="1"/>
          <p:nvPr/>
        </p:nvSpPr>
        <p:spPr>
          <a:xfrm>
            <a:off x="5312845" y="508813"/>
            <a:ext cx="126970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6FCFF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The fries are okay but they ran out of ketchup</a:t>
            </a:r>
            <a:r>
              <a:rPr lang="en-US" sz="2000" dirty="0">
                <a:solidFill>
                  <a:srgbClr val="6FCFF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FD3F72E-6380-43E5-9AC8-82C85A2AD807}"/>
              </a:ext>
            </a:extLst>
          </p:cNvPr>
          <p:cNvSpPr txBox="1"/>
          <p:nvPr/>
        </p:nvSpPr>
        <p:spPr>
          <a:xfrm>
            <a:off x="6101614" y="3014657"/>
            <a:ext cx="12697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63A6"/>
                </a:solidFill>
              </a:rPr>
              <a:t>I don’t eat ketchup anyhow.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2386EAC-B028-4707-B2C4-C58E81CF1F7C}"/>
              </a:ext>
            </a:extLst>
          </p:cNvPr>
          <p:cNvSpPr txBox="1"/>
          <p:nvPr/>
        </p:nvSpPr>
        <p:spPr>
          <a:xfrm>
            <a:off x="7002742" y="590749"/>
            <a:ext cx="1680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6FCFF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highlight>
                  <a:srgbClr val="FFFF00"/>
                </a:highlight>
              </a:rPr>
              <a:t>The Sonic movie is cool! I saw it twice!</a:t>
            </a:r>
            <a:endParaRPr lang="en-US" sz="2000" dirty="0">
              <a:solidFill>
                <a:srgbClr val="6FCFF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highlight>
                <a:srgbClr val="FFFF00"/>
              </a:highlight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0F0F268-8E4C-43CA-847D-87210D04E8B4}"/>
              </a:ext>
            </a:extLst>
          </p:cNvPr>
          <p:cNvSpPr/>
          <p:nvPr/>
        </p:nvSpPr>
        <p:spPr>
          <a:xfrm>
            <a:off x="3886200" y="4485948"/>
            <a:ext cx="4952999" cy="221965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1E46298-4A43-4DBA-95B4-BD07185BFEC4}"/>
              </a:ext>
            </a:extLst>
          </p:cNvPr>
          <p:cNvSpPr txBox="1"/>
          <p:nvPr/>
        </p:nvSpPr>
        <p:spPr>
          <a:xfrm>
            <a:off x="3962400" y="4419600"/>
            <a:ext cx="48018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If someone abruptly introduces a new topic, drag over a broken chain icon.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E0AB69E-D6E0-4D7C-B679-376EB3D15208}"/>
              </a:ext>
            </a:extLst>
          </p:cNvPr>
          <p:cNvGrpSpPr/>
          <p:nvPr/>
        </p:nvGrpSpPr>
        <p:grpSpPr>
          <a:xfrm>
            <a:off x="3420548" y="4049651"/>
            <a:ext cx="609600" cy="609600"/>
            <a:chOff x="-914400" y="1828800"/>
            <a:chExt cx="609600" cy="609600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7C4775B-EB41-45F8-9F57-1ED8EB8CCBDF}"/>
                </a:ext>
              </a:extLst>
            </p:cNvPr>
            <p:cNvSpPr/>
            <p:nvPr/>
          </p:nvSpPr>
          <p:spPr>
            <a:xfrm>
              <a:off x="-914400" y="1828800"/>
              <a:ext cx="609600" cy="609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0883735-9055-4A90-829D-7162181E9D1F}"/>
                </a:ext>
              </a:extLst>
            </p:cNvPr>
            <p:cNvSpPr txBox="1"/>
            <p:nvPr/>
          </p:nvSpPr>
          <p:spPr>
            <a:xfrm>
              <a:off x="-800098" y="1828800"/>
              <a:ext cx="399468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300" dirty="0">
                  <a:solidFill>
                    <a:srgbClr val="C00000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3296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B0C1081-0FC7-467C-B993-BAADA00917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695" y="1676400"/>
            <a:ext cx="7772400" cy="548020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05A647A-37A1-49AD-AB61-B3B768F73CF3}"/>
              </a:ext>
            </a:extLst>
          </p:cNvPr>
          <p:cNvSpPr txBox="1"/>
          <p:nvPr/>
        </p:nvSpPr>
        <p:spPr>
          <a:xfrm>
            <a:off x="838200" y="304800"/>
            <a:ext cx="72393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This activity will go much better if you provide lots of conversation topics. Suggestion: Go to this activity to provide more topics: </a:t>
            </a:r>
            <a:r>
              <a:rPr lang="en-US" sz="2400" dirty="0">
                <a:solidFill>
                  <a:srgbClr val="C00000"/>
                </a:solidFill>
                <a:hlinkClick r:id="rId3"/>
              </a:rPr>
              <a:t>https://bit.ly/2XxD9Rw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8142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FBD4A04E-7943-458B-B52E-943EF75C58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52000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C2C65FDE-7CA2-4D8A-8A75-93079938B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623093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9FCF4B6F-E7F2-46E2-B98E-800D1A23A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1194186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D4E36296-42DA-44A4-AA84-EDDC42FE1C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1765279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4551A4CC-B6B3-4D33-A4B0-1634B654C1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2336372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3C2A1F34-65DD-445C-8BB3-5F163C565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34" y="2907465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87407B45-5278-441B-A3E8-3556111010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096" y="3478558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A3285EE4-4E82-435A-A76A-58670E88F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096" y="4049651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55668140-A61F-4640-A448-9A8CBB75B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096" y="4620744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11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D4AE04D6-1491-4AFF-8FAA-44A9CBAC64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958" y="5191837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AA839CFA-6F16-4B77-A3A1-1B36F895BE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958" y="5774074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Picture 13" descr="C:\Users\Joel\AppData\Local\Microsoft\Windows\Temporary Internet Files\Content.IE5\SEKQHPXE\MC900442102[1].wmf">
            <a:extLst>
              <a:ext uri="{FF2B5EF4-FFF2-40B4-BE49-F238E27FC236}">
                <a16:creationId xmlns:a16="http://schemas.microsoft.com/office/drawing/2014/main" id="{8133998C-EB9B-40FD-B054-095224E995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958" y="6334023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Picture 3" descr="C:\Users\Joel\AppData\Local\Microsoft\Windows\Temporary Internet Files\Content.IE5\FPCLZE64\MC900442088[1].wmf">
            <a:extLst>
              <a:ext uri="{FF2B5EF4-FFF2-40B4-BE49-F238E27FC236}">
                <a16:creationId xmlns:a16="http://schemas.microsoft.com/office/drawing/2014/main" id="{691D859E-ADEF-43B5-B29B-18ED1CE89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21276112">
            <a:off x="1905000" y="5298586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Picture 3" descr="C:\Users\Joel\AppData\Local\Microsoft\Windows\Temporary Internet Files\Content.IE5\FPCLZE64\MC900442088[1].wmf">
            <a:extLst>
              <a:ext uri="{FF2B5EF4-FFF2-40B4-BE49-F238E27FC236}">
                <a16:creationId xmlns:a16="http://schemas.microsoft.com/office/drawing/2014/main" id="{7BC18D56-A6D9-4787-9223-E42EA5C53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21276112">
            <a:off x="1905001" y="5790772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Picture 3" descr="C:\Users\Joel\AppData\Local\Microsoft\Windows\Temporary Internet Files\Content.IE5\FPCLZE64\MC900442088[1].wmf">
            <a:extLst>
              <a:ext uri="{FF2B5EF4-FFF2-40B4-BE49-F238E27FC236}">
                <a16:creationId xmlns:a16="http://schemas.microsoft.com/office/drawing/2014/main" id="{0F9F911E-B7B2-4C7A-8AED-837C8116F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21276112">
            <a:off x="1941945" y="6282957"/>
            <a:ext cx="1463040" cy="4754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19490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2228</TotalTime>
  <Words>438</Words>
  <Application>Microsoft Office PowerPoint</Application>
  <PresentationFormat>On-screen Show (4:3)</PresentationFormat>
  <Paragraphs>35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Joel</dc:creator>
  <cp:lastModifiedBy>Owner</cp:lastModifiedBy>
  <cp:revision>44</cp:revision>
  <dcterms:created xsi:type="dcterms:W3CDTF">2006-08-16T00:00:00Z</dcterms:created>
  <dcterms:modified xsi:type="dcterms:W3CDTF">2020-06-05T10:47:56Z</dcterms:modified>
</cp:coreProperties>
</file>