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84" r:id="rId3"/>
    <p:sldId id="277" r:id="rId4"/>
    <p:sldId id="278" r:id="rId5"/>
    <p:sldId id="285" r:id="rId6"/>
    <p:sldId id="279" r:id="rId7"/>
    <p:sldId id="280" r:id="rId8"/>
    <p:sldId id="281" r:id="rId9"/>
    <p:sldId id="282" r:id="rId10"/>
  </p:sldIdLst>
  <p:sldSz cx="12192000" cy="9144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796" autoAdjust="0"/>
  </p:normalViewPr>
  <p:slideViewPr>
    <p:cSldViewPr>
      <p:cViewPr>
        <p:scale>
          <a:sx n="50" d="100"/>
          <a:sy n="50" d="100"/>
        </p:scale>
        <p:origin x="1188" y="260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6CCF47B5-8748-43D2-87D4-A83CB8505E55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2B8E105E-769D-4C40-8C02-196F0D7AB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73"/>
            <a:ext cx="103632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9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9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23"/>
            <a:ext cx="10363200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6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6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2046817"/>
            <a:ext cx="5386917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899833"/>
            <a:ext cx="5386917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2046817"/>
            <a:ext cx="5389033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899833"/>
            <a:ext cx="5389033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364067"/>
            <a:ext cx="4011084" cy="154940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364072"/>
            <a:ext cx="6815668" cy="7804151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913472"/>
            <a:ext cx="4011084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2"/>
            <a:ext cx="7315200" cy="7556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3"/>
            <a:ext cx="7315200" cy="1073149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6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9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9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9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620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1625620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817" indent="-508006" algn="l" defTabSz="1625620" rtl="0" eaLnBrk="1" latinLnBrk="0" hangingPunct="1">
        <a:spcBef>
          <a:spcPct val="20000"/>
        </a:spcBef>
        <a:buFont typeface="Arial" pitchFamily="34" charset="0"/>
        <a:buChar char="–"/>
        <a:defRPr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bit.ly/2MUAWt5" TargetMode="External"/><Relationship Id="rId4" Type="http://schemas.openxmlformats.org/officeDocument/2006/relationships/hyperlink" Target="https://bit.ly/2Y0iZQ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ACA7FDE-C44E-41BD-B7CD-A84CD8C3CB7E}"/>
              </a:ext>
            </a:extLst>
          </p:cNvPr>
          <p:cNvGrpSpPr/>
          <p:nvPr/>
        </p:nvGrpSpPr>
        <p:grpSpPr>
          <a:xfrm>
            <a:off x="0" y="24902"/>
            <a:ext cx="12192000" cy="9119098"/>
            <a:chOff x="0" y="24902"/>
            <a:chExt cx="12192000" cy="91190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C8DE09-7A6E-4E81-A371-92C510F6E30F}"/>
                </a:ext>
              </a:extLst>
            </p:cNvPr>
            <p:cNvSpPr/>
            <p:nvPr/>
          </p:nvSpPr>
          <p:spPr>
            <a:xfrm>
              <a:off x="0" y="24902"/>
              <a:ext cx="12192000" cy="9119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41639F-8792-4C3E-8AE7-6B636BD6899B}"/>
                </a:ext>
              </a:extLst>
            </p:cNvPr>
            <p:cNvSpPr txBox="1"/>
            <p:nvPr/>
          </p:nvSpPr>
          <p:spPr>
            <a:xfrm>
              <a:off x="914400" y="457200"/>
              <a:ext cx="1013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C00000"/>
                  </a:solidFill>
                </a:rPr>
                <a:t>Computer/Telehealth CBT Worksheets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7557D9-2F36-4173-9479-67A742ECBA38}"/>
                </a:ext>
              </a:extLst>
            </p:cNvPr>
            <p:cNvSpPr txBox="1"/>
            <p:nvPr/>
          </p:nvSpPr>
          <p:spPr>
            <a:xfrm>
              <a:off x="609600" y="1242683"/>
              <a:ext cx="10134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/>
                <a:t>Simple format for children and teens</a:t>
              </a:r>
            </a:p>
            <a:p>
              <a:pPr algn="ctr"/>
              <a:r>
                <a:rPr lang="en-US" sz="2200" dirty="0"/>
                <a:t>Formatted for simple completion on computer screen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C55685-7058-4973-A7C1-1D9234DA5627}"/>
                </a:ext>
              </a:extLst>
            </p:cNvPr>
            <p:cNvGrpSpPr/>
            <p:nvPr/>
          </p:nvGrpSpPr>
          <p:grpSpPr>
            <a:xfrm>
              <a:off x="1612900" y="2438400"/>
              <a:ext cx="8966200" cy="5562968"/>
              <a:chOff x="1778000" y="2971432"/>
              <a:chExt cx="8966200" cy="556296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04570EF-9E97-4F60-98C2-6EE48D2756AB}"/>
                  </a:ext>
                </a:extLst>
              </p:cNvPr>
              <p:cNvGrpSpPr/>
              <p:nvPr/>
            </p:nvGrpSpPr>
            <p:grpSpPr>
              <a:xfrm>
                <a:off x="1778000" y="2971432"/>
                <a:ext cx="8966200" cy="5562968"/>
                <a:chOff x="7543800" y="2373907"/>
                <a:chExt cx="8966200" cy="556296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5269385-D464-4E02-AC1D-4C244AD25A4E}"/>
                    </a:ext>
                  </a:extLst>
                </p:cNvPr>
                <p:cNvSpPr/>
                <p:nvPr/>
              </p:nvSpPr>
              <p:spPr>
                <a:xfrm>
                  <a:off x="7848600" y="2743200"/>
                  <a:ext cx="8382000" cy="4724400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Picture 4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3F2B6900-7DD2-4EE4-B042-418057AABA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004"/>
                <a:stretch/>
              </p:blipFill>
              <p:spPr>
                <a:xfrm>
                  <a:off x="7543800" y="2373907"/>
                  <a:ext cx="8966200" cy="5562968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819D817-7F93-471C-A9DF-B170006D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7408" y="3340725"/>
                <a:ext cx="6232784" cy="4678678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F141FB-2C6D-46A3-8553-9A411C6035AC}"/>
                </a:ext>
              </a:extLst>
            </p:cNvPr>
            <p:cNvSpPr txBox="1"/>
            <p:nvPr/>
          </p:nvSpPr>
          <p:spPr>
            <a:xfrm>
              <a:off x="1143000" y="8069759"/>
              <a:ext cx="10134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dirty="0">
                  <a:solidFill>
                    <a:srgbClr val="C00000"/>
                  </a:solidFill>
                </a:rPr>
                <a:t>Joel Shaul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74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0AFACA-5DA0-41BE-8890-93E5716BFC0C}"/>
              </a:ext>
            </a:extLst>
          </p:cNvPr>
          <p:cNvGrpSpPr/>
          <p:nvPr/>
        </p:nvGrpSpPr>
        <p:grpSpPr>
          <a:xfrm>
            <a:off x="0" y="24902"/>
            <a:ext cx="12192000" cy="9119098"/>
            <a:chOff x="0" y="24902"/>
            <a:chExt cx="12192000" cy="91190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B7D56F-8552-48B1-8B43-E7C9CFB286FC}"/>
                </a:ext>
              </a:extLst>
            </p:cNvPr>
            <p:cNvSpPr/>
            <p:nvPr/>
          </p:nvSpPr>
          <p:spPr>
            <a:xfrm>
              <a:off x="0" y="24902"/>
              <a:ext cx="12192000" cy="9119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28CCC7-8146-47F7-B0ED-F567CFF7D256}"/>
                </a:ext>
              </a:extLst>
            </p:cNvPr>
            <p:cNvGrpSpPr/>
            <p:nvPr/>
          </p:nvGrpSpPr>
          <p:grpSpPr>
            <a:xfrm>
              <a:off x="6339942" y="744735"/>
              <a:ext cx="5613400" cy="3447716"/>
              <a:chOff x="1612900" y="2438400"/>
              <a:chExt cx="8966200" cy="556296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F7D3AC7-FD98-4D1C-ABC4-682A4E0E6408}"/>
                  </a:ext>
                </a:extLst>
              </p:cNvPr>
              <p:cNvGrpSpPr/>
              <p:nvPr/>
            </p:nvGrpSpPr>
            <p:grpSpPr>
              <a:xfrm>
                <a:off x="1612900" y="2438400"/>
                <a:ext cx="8966200" cy="5562968"/>
                <a:chOff x="7543800" y="2373907"/>
                <a:chExt cx="8966200" cy="556296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1243EF9-6A86-4788-A22E-B348B8F532A6}"/>
                    </a:ext>
                  </a:extLst>
                </p:cNvPr>
                <p:cNvSpPr/>
                <p:nvPr/>
              </p:nvSpPr>
              <p:spPr>
                <a:xfrm>
                  <a:off x="7848600" y="2743200"/>
                  <a:ext cx="8382000" cy="4724400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" name="Picture 6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164CC2BA-8C8B-49E5-846F-F4F38E4E3E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004"/>
                <a:stretch/>
              </p:blipFill>
              <p:spPr>
                <a:xfrm>
                  <a:off x="7543800" y="2373907"/>
                  <a:ext cx="8966200" cy="5562968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2C9AB9C-6709-4CF8-A336-D55A7359E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3700" y="2775609"/>
                <a:ext cx="6324600" cy="4720715"/>
              </a:xfrm>
              <a:prstGeom prst="rect">
                <a:avLst/>
              </a:prstGeom>
            </p:spPr>
          </p:pic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96C9611-BCD6-4638-A11C-6C9E72E76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487" y="152400"/>
              <a:ext cx="5194534" cy="858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48768" tIns="48768" rIns="48768" bIns="48768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b="1" dirty="0">
                  <a:solidFill>
                    <a:srgbClr val="C00000"/>
                  </a:solidFill>
                  <a:latin typeface="+mj-lt"/>
                </a:rPr>
                <a:t>Directions: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  <a:latin typeface="+mj-lt"/>
                </a:rPr>
                <a:t>There are many other CBT resources on my website. Before attempting this activity, I suggest going over what is available on the site and review at least one of these simple CBT YouTube videos I made: </a:t>
              </a:r>
              <a:r>
                <a:rPr lang="en-US" altLang="en-US" sz="2200" dirty="0">
                  <a:solidFill>
                    <a:srgbClr val="000000"/>
                  </a:solidFill>
                  <a:latin typeface="+mj-lt"/>
                  <a:hlinkClick r:id="rId4"/>
                </a:rPr>
                <a:t>https://bit.ly/2Y0iZQ4</a:t>
              </a:r>
              <a:r>
                <a:rPr lang="en-US" altLang="en-US" sz="2200" dirty="0">
                  <a:solidFill>
                    <a:srgbClr val="000000"/>
                  </a:solidFill>
                  <a:latin typeface="+mj-lt"/>
                </a:rPr>
                <a:t> .  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  <a:latin typeface="+mj-lt"/>
                </a:rPr>
                <a:t>If you are looking for printable CBT worksheets, click here: </a:t>
              </a:r>
              <a:r>
                <a:rPr lang="en-US" altLang="en-US" sz="2200" dirty="0">
                  <a:solidFill>
                    <a:srgbClr val="000000"/>
                  </a:solidFill>
                  <a:latin typeface="+mj-lt"/>
                  <a:hlinkClick r:id="rId5"/>
                </a:rPr>
                <a:t>https://bit.ly/2MUAWt5</a:t>
              </a:r>
              <a:r>
                <a:rPr lang="en-US" altLang="en-US" sz="2200" dirty="0">
                  <a:solidFill>
                    <a:srgbClr val="000000"/>
                  </a:solidFill>
                  <a:latin typeface="+mj-lt"/>
                </a:rPr>
                <a:t> .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  <a:latin typeface="+mj-lt"/>
                </a:rPr>
                <a:t>These computer screen-based worksheets are designed for an adult and a child at a computer or for an adult doing teletherapy with a child. 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  <a:latin typeface="+mj-lt"/>
                </a:rPr>
                <a:t>Open the PowerPoint in “normal mode”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  <a:latin typeface="+mj-lt"/>
                </a:rPr>
                <a:t>                      and not “slide show mode.”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  <a:latin typeface="+mj-lt"/>
                </a:rPr>
                <a:t>This allows you to add text and to drag and drop images where you want them on the screen.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500" dirty="0">
                  <a:solidFill>
                    <a:srgbClr val="C00000"/>
                  </a:solidFill>
                  <a:latin typeface="+mj-lt"/>
                </a:rPr>
                <a:t>Joel Shaul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33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33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33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33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33" dirty="0">
                <a:solidFill>
                  <a:srgbClr val="000000"/>
                </a:solidFill>
                <a:latin typeface="+mj-lt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867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BC5009-ED0E-4717-84A9-48951059D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7116" y="6225340"/>
              <a:ext cx="533400" cy="352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4023CD-6D28-448F-9BFC-14D5D20A2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84364" y="6874042"/>
              <a:ext cx="438150" cy="3429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E0CEE4-145F-449B-8639-84A267C6D19D}"/>
                </a:ext>
              </a:extLst>
            </p:cNvPr>
            <p:cNvGrpSpPr/>
            <p:nvPr/>
          </p:nvGrpSpPr>
          <p:grpSpPr>
            <a:xfrm>
              <a:off x="6331992" y="4951549"/>
              <a:ext cx="5613400" cy="3447716"/>
              <a:chOff x="6374932" y="4572000"/>
              <a:chExt cx="5613400" cy="344771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80A5F57-FE85-491E-AF22-0C6534164CEA}"/>
                  </a:ext>
                </a:extLst>
              </p:cNvPr>
              <p:cNvGrpSpPr/>
              <p:nvPr/>
            </p:nvGrpSpPr>
            <p:grpSpPr>
              <a:xfrm>
                <a:off x="6374932" y="4572000"/>
                <a:ext cx="5613400" cy="3447716"/>
                <a:chOff x="7543800" y="2373907"/>
                <a:chExt cx="8966200" cy="556296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BBB2E9-5D11-456E-93C2-480720EE3237}"/>
                    </a:ext>
                  </a:extLst>
                </p:cNvPr>
                <p:cNvSpPr/>
                <p:nvPr/>
              </p:nvSpPr>
              <p:spPr>
                <a:xfrm>
                  <a:off x="7848600" y="2743200"/>
                  <a:ext cx="8382000" cy="4724400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" name="Picture 17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817B1F39-B6A2-4B91-90C4-66D9E99FE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004"/>
                <a:stretch/>
              </p:blipFill>
              <p:spPr>
                <a:xfrm>
                  <a:off x="7543800" y="2373907"/>
                  <a:ext cx="8966200" cy="5562968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25916ED-F768-4D17-B887-3DC960D0C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70146" y="4800874"/>
                <a:ext cx="3838873" cy="28981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284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AA206-3B6A-4F17-8BF2-A5BE57AF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1787" y="743327"/>
            <a:ext cx="768531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311C8-C8BE-4A3A-824F-F7E72F079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4598" y="9002360"/>
            <a:ext cx="888398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D4F7E-2365-46FC-9DD4-98BBBABFE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0345" y="7980476"/>
            <a:ext cx="839893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55037-AE51-4CE5-B909-0F0072C31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1929" y="1774831"/>
            <a:ext cx="828816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FAE5F-BB11-4000-B5B6-B90C58652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03064" y="-250765"/>
            <a:ext cx="81603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D54D7-2FFF-4BA4-8EF7-E15E78AF4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3764" y="6956992"/>
            <a:ext cx="86673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905D4-1875-41DE-9760-64618D2C6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51442" y="2824688"/>
            <a:ext cx="827842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780AE-D874-44C8-9994-AD03638F7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09715" y="4911623"/>
            <a:ext cx="82296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C42E2D-F253-49FA-9964-3E4C799A46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40345" y="5946407"/>
            <a:ext cx="85359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DECAA5-8550-43C6-A184-35D37EBFB9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40345" y="3865046"/>
            <a:ext cx="805649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3C9693-B46E-4FDA-A238-9E5EBED755A8}"/>
              </a:ext>
            </a:extLst>
          </p:cNvPr>
          <p:cNvSpPr txBox="1"/>
          <p:nvPr/>
        </p:nvSpPr>
        <p:spPr>
          <a:xfrm>
            <a:off x="2438400" y="2286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  <a:p>
            <a:endParaRPr lang="en-US" sz="4400" dirty="0">
              <a:solidFill>
                <a:srgbClr val="C00000"/>
              </a:solidFill>
              <a:latin typeface="Papyrus" panose="03070502060502030205" pitchFamily="66" charset="0"/>
            </a:endParaRPr>
          </a:p>
          <a:p>
            <a:pPr algn="ctr"/>
            <a:r>
              <a:rPr lang="en-US" sz="4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2963E-CF9F-4883-ADD3-3E8D4DA914D0}"/>
              </a:ext>
            </a:extLst>
          </p:cNvPr>
          <p:cNvSpPr txBox="1"/>
          <p:nvPr/>
        </p:nvSpPr>
        <p:spPr>
          <a:xfrm>
            <a:off x="1184774" y="9144000"/>
            <a:ext cx="97118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spc="300" dirty="0"/>
              <a:t>Select an emotion face and drag it into the </a:t>
            </a:r>
            <a:r>
              <a:rPr lang="en-US" sz="1700" i="1" spc="300" dirty="0"/>
              <a:t>How I Felt </a:t>
            </a:r>
            <a:r>
              <a:rPr lang="en-US" sz="1700" spc="300" dirty="0"/>
              <a:t>box. Enlarge it to fit.</a:t>
            </a:r>
          </a:p>
          <a:p>
            <a:pPr algn="ctr"/>
            <a:r>
              <a:rPr lang="en-US" sz="1700" spc="300" dirty="0"/>
              <a:t>Fill in the text box where you see an x.</a:t>
            </a:r>
          </a:p>
        </p:txBody>
      </p:sp>
    </p:spTree>
    <p:extLst>
      <p:ext uri="{BB962C8B-B14F-4D97-AF65-F5344CB8AC3E}">
        <p14:creationId xmlns:p14="http://schemas.microsoft.com/office/powerpoint/2010/main" val="240029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BD6CF-CD0C-4396-9E1F-591C7B41E477}"/>
              </a:ext>
            </a:extLst>
          </p:cNvPr>
          <p:cNvSpPr txBox="1"/>
          <p:nvPr/>
        </p:nvSpPr>
        <p:spPr>
          <a:xfrm>
            <a:off x="4396408" y="199828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90242-F4B2-4C1D-B732-98EEB7C81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8779" y="583479"/>
            <a:ext cx="768531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58C92F-CA9D-49C7-BEE6-5EAC9FC22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1590" y="8842512"/>
            <a:ext cx="888398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05C2B-0C24-4E52-9112-EBFAA1F98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7337" y="7820628"/>
            <a:ext cx="839893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DBE37-5445-4C01-9E99-8EA5DD72B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8921" y="1614983"/>
            <a:ext cx="828816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30B52-7D0A-4A6A-A681-F0464892F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0056" y="-410613"/>
            <a:ext cx="81603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071F29-297B-49CB-A711-0D01D43D4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00756" y="6797144"/>
            <a:ext cx="86673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1C313-83F6-467D-837A-A64E860117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98434" y="2664840"/>
            <a:ext cx="827842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56B66-E876-4B1A-8812-59C37AFD6F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56707" y="4751775"/>
            <a:ext cx="82296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FF239-6B45-42D8-BC5C-D3443076C0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87337" y="5786559"/>
            <a:ext cx="85359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E71937-C425-4369-980C-9EB4FABD0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7337" y="3705198"/>
            <a:ext cx="805649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E9F2EB-481E-4C30-A151-1CC36A4E94B8}"/>
              </a:ext>
            </a:extLst>
          </p:cNvPr>
          <p:cNvSpPr txBox="1"/>
          <p:nvPr/>
        </p:nvSpPr>
        <p:spPr>
          <a:xfrm>
            <a:off x="815008" y="235334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A610C-FCBA-4B3B-BBCE-EC9C9ECECF99}"/>
              </a:ext>
            </a:extLst>
          </p:cNvPr>
          <p:cNvSpPr txBox="1"/>
          <p:nvPr/>
        </p:nvSpPr>
        <p:spPr>
          <a:xfrm>
            <a:off x="6834808" y="228011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D644CD-5731-4F75-AC29-096FB74B8783}"/>
              </a:ext>
            </a:extLst>
          </p:cNvPr>
          <p:cNvSpPr txBox="1"/>
          <p:nvPr/>
        </p:nvSpPr>
        <p:spPr>
          <a:xfrm>
            <a:off x="4015408" y="57865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1B27BD-C529-4EA4-87C2-35462FAA0464}"/>
              </a:ext>
            </a:extLst>
          </p:cNvPr>
          <p:cNvSpPr txBox="1"/>
          <p:nvPr/>
        </p:nvSpPr>
        <p:spPr>
          <a:xfrm>
            <a:off x="0" y="9144000"/>
            <a:ext cx="127279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spc="300" dirty="0"/>
              <a:t>Select an emotion face and drag it into the </a:t>
            </a:r>
            <a:r>
              <a:rPr lang="en-US" sz="1700" i="1" spc="300" dirty="0"/>
              <a:t>How I Felt </a:t>
            </a:r>
            <a:r>
              <a:rPr lang="en-US" sz="1700" spc="300" dirty="0"/>
              <a:t>box. Fill in the text boxes where you see an x.</a:t>
            </a:r>
          </a:p>
        </p:txBody>
      </p:sp>
    </p:spTree>
    <p:extLst>
      <p:ext uri="{BB962C8B-B14F-4D97-AF65-F5344CB8AC3E}">
        <p14:creationId xmlns:p14="http://schemas.microsoft.com/office/powerpoint/2010/main" val="16551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978726-B415-42EB-8B78-F83876C4C06F}"/>
              </a:ext>
            </a:extLst>
          </p:cNvPr>
          <p:cNvSpPr txBox="1"/>
          <p:nvPr/>
        </p:nvSpPr>
        <p:spPr>
          <a:xfrm>
            <a:off x="4356100" y="201864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17111-EA1B-4777-8E08-EFE200A88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1787" y="503967"/>
            <a:ext cx="768531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97836-33E9-4093-9D02-17203335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4598" y="8763000"/>
            <a:ext cx="8883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542A9-E886-486B-843C-A3E92A761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0345" y="7741116"/>
            <a:ext cx="839893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1C1DE5-08FF-495E-A8CD-FB524EE41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1929" y="1535471"/>
            <a:ext cx="828816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29CFD-2E73-4221-97D6-8A34FF790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03064" y="-490125"/>
            <a:ext cx="81603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04245B-3AA2-414D-927A-6AB7C7DAF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3764" y="6717632"/>
            <a:ext cx="86673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34151-3DF8-49F3-ABF3-0306B73DF5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51442" y="2585328"/>
            <a:ext cx="827842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E1E231-86BE-4BFD-B4E8-692CC6E744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09715" y="4672263"/>
            <a:ext cx="82296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E0930C-458B-47CB-82DD-0AD658FD1C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40345" y="5707047"/>
            <a:ext cx="85359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285192-DCB0-41F2-BA14-B20DCEA9B1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40345" y="3625686"/>
            <a:ext cx="805649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6DA230-CC5F-42B6-B606-947469398BD6}"/>
              </a:ext>
            </a:extLst>
          </p:cNvPr>
          <p:cNvSpPr txBox="1"/>
          <p:nvPr/>
        </p:nvSpPr>
        <p:spPr>
          <a:xfrm>
            <a:off x="906378" y="199267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9D5A8-F4BB-4814-BCD5-5995235FE748}"/>
              </a:ext>
            </a:extLst>
          </p:cNvPr>
          <p:cNvSpPr txBox="1"/>
          <p:nvPr/>
        </p:nvSpPr>
        <p:spPr>
          <a:xfrm>
            <a:off x="6400800" y="199267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95C272-D97B-47D1-B1C8-F3E7029D52E8}"/>
              </a:ext>
            </a:extLst>
          </p:cNvPr>
          <p:cNvSpPr txBox="1"/>
          <p:nvPr/>
        </p:nvSpPr>
        <p:spPr>
          <a:xfrm>
            <a:off x="3962400" y="6405391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“x</a:t>
            </a:r>
            <a:r>
              <a:rPr lang="en-US" sz="4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CFFC7-C18B-4618-8484-E4C696C5046A}"/>
              </a:ext>
            </a:extLst>
          </p:cNvPr>
          <p:cNvSpPr txBox="1"/>
          <p:nvPr/>
        </p:nvSpPr>
        <p:spPr>
          <a:xfrm>
            <a:off x="28074" y="9144000"/>
            <a:ext cx="127279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spc="300" dirty="0"/>
              <a:t>Select an emotion face and drag it into the </a:t>
            </a:r>
            <a:r>
              <a:rPr lang="en-US" sz="1700" i="1" spc="300" dirty="0"/>
              <a:t>How I Felt </a:t>
            </a:r>
            <a:r>
              <a:rPr lang="en-US" sz="1700" spc="300" dirty="0"/>
              <a:t>box. Fill in the text boxes where you see an x.</a:t>
            </a:r>
          </a:p>
        </p:txBody>
      </p:sp>
    </p:spTree>
    <p:extLst>
      <p:ext uri="{BB962C8B-B14F-4D97-AF65-F5344CB8AC3E}">
        <p14:creationId xmlns:p14="http://schemas.microsoft.com/office/powerpoint/2010/main" val="284181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48328-191B-4FD0-A508-E35A9F4C2154}"/>
              </a:ext>
            </a:extLst>
          </p:cNvPr>
          <p:cNvSpPr txBox="1"/>
          <p:nvPr/>
        </p:nvSpPr>
        <p:spPr>
          <a:xfrm>
            <a:off x="12279101" y="1494236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1E355-5B6D-493C-A8FA-20B11AE6F44C}"/>
              </a:ext>
            </a:extLst>
          </p:cNvPr>
          <p:cNvSpPr txBox="1"/>
          <p:nvPr/>
        </p:nvSpPr>
        <p:spPr>
          <a:xfrm>
            <a:off x="12279101" y="2263677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A9D11-8647-4342-9549-7315466D6830}"/>
              </a:ext>
            </a:extLst>
          </p:cNvPr>
          <p:cNvSpPr txBox="1"/>
          <p:nvPr/>
        </p:nvSpPr>
        <p:spPr>
          <a:xfrm>
            <a:off x="12279101" y="3033118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C35B1-2DD4-4BE3-8B92-695A1D13A357}"/>
              </a:ext>
            </a:extLst>
          </p:cNvPr>
          <p:cNvSpPr txBox="1"/>
          <p:nvPr/>
        </p:nvSpPr>
        <p:spPr>
          <a:xfrm>
            <a:off x="12342395" y="3802559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A99BB-4BAD-444C-B25B-6FE0970EBF1F}"/>
              </a:ext>
            </a:extLst>
          </p:cNvPr>
          <p:cNvSpPr txBox="1"/>
          <p:nvPr/>
        </p:nvSpPr>
        <p:spPr>
          <a:xfrm>
            <a:off x="12342394" y="4633557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38691-AA70-4A07-8BC7-50D5096B8874}"/>
              </a:ext>
            </a:extLst>
          </p:cNvPr>
          <p:cNvSpPr txBox="1"/>
          <p:nvPr/>
        </p:nvSpPr>
        <p:spPr>
          <a:xfrm>
            <a:off x="12385462" y="5456636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416FC-A8CF-4FB5-A0A4-139AC8AD83F1}"/>
              </a:ext>
            </a:extLst>
          </p:cNvPr>
          <p:cNvSpPr txBox="1"/>
          <p:nvPr/>
        </p:nvSpPr>
        <p:spPr>
          <a:xfrm>
            <a:off x="12342393" y="6287634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231FB-AC23-4D3D-9680-B30C703DF802}"/>
              </a:ext>
            </a:extLst>
          </p:cNvPr>
          <p:cNvSpPr txBox="1"/>
          <p:nvPr/>
        </p:nvSpPr>
        <p:spPr>
          <a:xfrm>
            <a:off x="12342392" y="7057075"/>
            <a:ext cx="617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290BC7-FEC0-441E-9651-39250F45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1787" y="503967"/>
            <a:ext cx="768531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F5866E-14D0-4F8A-89ED-3A7EF00E2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4598" y="8763000"/>
            <a:ext cx="888398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3CBBB1-C698-4517-A940-2E5093390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0345" y="7741116"/>
            <a:ext cx="839893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751BB7-6C03-4FEC-9BDE-C6657FAEB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1929" y="1535471"/>
            <a:ext cx="828816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EE236D-81D0-408E-8C03-ABBE5AF61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03064" y="-490125"/>
            <a:ext cx="81603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837B41-87CC-4120-A5D0-1C50CA92F3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3764" y="6717632"/>
            <a:ext cx="86673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F2C59-1DAB-4A80-A676-31367B4296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51442" y="2585328"/>
            <a:ext cx="827842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104370-6EC0-4F1E-AF47-CE5A3A40F3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09715" y="4672263"/>
            <a:ext cx="82296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728518-CE1C-4B78-BC15-7D750F522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40345" y="5707047"/>
            <a:ext cx="85359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0C2054-C1C6-4718-9420-F54EB6C571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40345" y="3625686"/>
            <a:ext cx="805649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CB5029-2C08-47FA-856C-E29D02068657}"/>
              </a:ext>
            </a:extLst>
          </p:cNvPr>
          <p:cNvSpPr txBox="1"/>
          <p:nvPr/>
        </p:nvSpPr>
        <p:spPr>
          <a:xfrm>
            <a:off x="2264182" y="9144000"/>
            <a:ext cx="76636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spc="300" dirty="0"/>
              <a:t>Select an emotion face and drag it into the </a:t>
            </a:r>
            <a:r>
              <a:rPr lang="en-US" sz="1700" i="1" spc="300" dirty="0"/>
              <a:t>How I Felt </a:t>
            </a:r>
            <a:r>
              <a:rPr lang="en-US" sz="1700" spc="300" dirty="0"/>
              <a:t>box.</a:t>
            </a:r>
          </a:p>
        </p:txBody>
      </p:sp>
    </p:spTree>
    <p:extLst>
      <p:ext uri="{BB962C8B-B14F-4D97-AF65-F5344CB8AC3E}">
        <p14:creationId xmlns:p14="http://schemas.microsoft.com/office/powerpoint/2010/main" val="29209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8F1A4-F898-4CA0-95DA-3061AFB5F407}"/>
              </a:ext>
            </a:extLst>
          </p:cNvPr>
          <p:cNvSpPr txBox="1"/>
          <p:nvPr/>
        </p:nvSpPr>
        <p:spPr>
          <a:xfrm>
            <a:off x="2819400" y="25510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BCD28-4759-4A7B-91CA-5A0591DE862C}"/>
              </a:ext>
            </a:extLst>
          </p:cNvPr>
          <p:cNvSpPr txBox="1"/>
          <p:nvPr/>
        </p:nvSpPr>
        <p:spPr>
          <a:xfrm>
            <a:off x="762000" y="2350398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13A53-C0C2-4DCD-B909-BD99567DB38A}"/>
              </a:ext>
            </a:extLst>
          </p:cNvPr>
          <p:cNvSpPr txBox="1"/>
          <p:nvPr/>
        </p:nvSpPr>
        <p:spPr>
          <a:xfrm>
            <a:off x="6781800" y="235643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9B94C-4AF8-42B1-A1CE-B45EF0AD85C7}"/>
              </a:ext>
            </a:extLst>
          </p:cNvPr>
          <p:cNvSpPr txBox="1"/>
          <p:nvPr/>
        </p:nvSpPr>
        <p:spPr>
          <a:xfrm>
            <a:off x="3962400" y="5791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AAD5B-0F71-4EBD-AE47-EFF1306BDFE9}"/>
              </a:ext>
            </a:extLst>
          </p:cNvPr>
          <p:cNvSpPr txBox="1"/>
          <p:nvPr/>
        </p:nvSpPr>
        <p:spPr>
          <a:xfrm>
            <a:off x="4098822" y="9124215"/>
            <a:ext cx="536595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spc="300" dirty="0"/>
              <a:t>Fill in the text boxes where you see an x.</a:t>
            </a:r>
          </a:p>
        </p:txBody>
      </p:sp>
    </p:spTree>
    <p:extLst>
      <p:ext uri="{BB962C8B-B14F-4D97-AF65-F5344CB8AC3E}">
        <p14:creationId xmlns:p14="http://schemas.microsoft.com/office/powerpoint/2010/main" val="120420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D66514-FA00-4E2C-BF44-D1906B5F5491}"/>
              </a:ext>
            </a:extLst>
          </p:cNvPr>
          <p:cNvSpPr txBox="1"/>
          <p:nvPr/>
        </p:nvSpPr>
        <p:spPr>
          <a:xfrm>
            <a:off x="485954" y="2356549"/>
            <a:ext cx="5096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1266D-129A-4F31-B024-4F27203641A7}"/>
              </a:ext>
            </a:extLst>
          </p:cNvPr>
          <p:cNvSpPr txBox="1"/>
          <p:nvPr/>
        </p:nvSpPr>
        <p:spPr>
          <a:xfrm>
            <a:off x="6258908" y="2345635"/>
            <a:ext cx="512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46547-CE02-42A9-A5E8-F26E006A0BDC}"/>
              </a:ext>
            </a:extLst>
          </p:cNvPr>
          <p:cNvSpPr txBox="1"/>
          <p:nvPr/>
        </p:nvSpPr>
        <p:spPr>
          <a:xfrm>
            <a:off x="4114800" y="6545759"/>
            <a:ext cx="724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Papyrus" panose="03070502060502030205" pitchFamily="66" charset="0"/>
              </a:rPr>
              <a:t>“x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1CB7C-41C7-4F07-9B3F-00727D0860C9}"/>
              </a:ext>
            </a:extLst>
          </p:cNvPr>
          <p:cNvSpPr txBox="1"/>
          <p:nvPr/>
        </p:nvSpPr>
        <p:spPr>
          <a:xfrm>
            <a:off x="4447121" y="218753"/>
            <a:ext cx="622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17612-3D56-4755-A762-C0E4E95C7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5527" y="503967"/>
            <a:ext cx="768531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148-C8CC-4754-B765-E18C650B3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8338" y="8763000"/>
            <a:ext cx="888398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7F880-BC56-4361-A471-70F1382BA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4085" y="7741116"/>
            <a:ext cx="839893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15A9A-9F6E-47F1-9506-818C93030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5669" y="1535471"/>
            <a:ext cx="828816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E8DA2B-2DF8-47F2-B749-4D37ED826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36804" y="-490125"/>
            <a:ext cx="81603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50350-3EB3-49EC-93E4-352C178E5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7504" y="6717632"/>
            <a:ext cx="86673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AC499-E2B9-48C6-B19D-EFC37888BD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85182" y="2585328"/>
            <a:ext cx="827842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9A807E-BC04-41BB-BD40-71AF5D38F2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43455" y="4672263"/>
            <a:ext cx="82296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D1CC11-54B1-43E4-A805-2B35C2AD38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74085" y="5707047"/>
            <a:ext cx="85359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D193-199B-46E0-B6F0-F943782970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74085" y="3625686"/>
            <a:ext cx="805649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074B2E-62FD-4A44-8E2C-F05F10E78BBB}"/>
              </a:ext>
            </a:extLst>
          </p:cNvPr>
          <p:cNvSpPr txBox="1"/>
          <p:nvPr/>
        </p:nvSpPr>
        <p:spPr>
          <a:xfrm>
            <a:off x="28074" y="9144000"/>
            <a:ext cx="127279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spc="300" dirty="0"/>
              <a:t>Select an emotion face and drag it into the </a:t>
            </a:r>
            <a:r>
              <a:rPr lang="en-US" sz="1700" i="1" spc="300" dirty="0"/>
              <a:t>How I Felt </a:t>
            </a:r>
            <a:r>
              <a:rPr lang="en-US" sz="1700" spc="300" dirty="0"/>
              <a:t>box. Fill in the text boxes where you see an x.</a:t>
            </a:r>
          </a:p>
        </p:txBody>
      </p:sp>
    </p:spTree>
    <p:extLst>
      <p:ext uri="{BB962C8B-B14F-4D97-AF65-F5344CB8AC3E}">
        <p14:creationId xmlns:p14="http://schemas.microsoft.com/office/powerpoint/2010/main" val="59550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E9E9E-AFB0-40DB-B682-446BF9105896}"/>
              </a:ext>
            </a:extLst>
          </p:cNvPr>
          <p:cNvSpPr txBox="1"/>
          <p:nvPr/>
        </p:nvSpPr>
        <p:spPr>
          <a:xfrm>
            <a:off x="5257800" y="5751444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Papyrus" panose="03070502060502030205" pitchFamily="66" charset="0"/>
              </a:rPr>
              <a:t>x</a:t>
            </a:r>
            <a:r>
              <a:rPr lang="en-US" sz="4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65FC3-6745-41E7-B30F-272DB15A98C2}"/>
              </a:ext>
            </a:extLst>
          </p:cNvPr>
          <p:cNvSpPr txBox="1"/>
          <p:nvPr/>
        </p:nvSpPr>
        <p:spPr>
          <a:xfrm>
            <a:off x="2047595" y="9127958"/>
            <a:ext cx="91738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spc="300" dirty="0"/>
              <a:t>Drag the red x’s to the parts of you that felt upset. Fill in the text box.</a:t>
            </a:r>
          </a:p>
        </p:txBody>
      </p:sp>
    </p:spTree>
    <p:extLst>
      <p:ext uri="{BB962C8B-B14F-4D97-AF65-F5344CB8AC3E}">
        <p14:creationId xmlns:p14="http://schemas.microsoft.com/office/powerpoint/2010/main" val="147020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330</Words>
  <Application>Microsoft Office PowerPoint</Application>
  <PresentationFormat>Custom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</dc:creator>
  <cp:lastModifiedBy>Owner</cp:lastModifiedBy>
  <cp:revision>95</cp:revision>
  <dcterms:created xsi:type="dcterms:W3CDTF">2006-08-16T00:00:00Z</dcterms:created>
  <dcterms:modified xsi:type="dcterms:W3CDTF">2020-06-16T13:46:16Z</dcterms:modified>
</cp:coreProperties>
</file>