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81" r:id="rId3"/>
    <p:sldId id="282" r:id="rId4"/>
    <p:sldId id="283" r:id="rId5"/>
    <p:sldId id="284" r:id="rId6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61" autoAdjust="0"/>
  </p:normalViewPr>
  <p:slideViewPr>
    <p:cSldViewPr snapToGrid="0">
      <p:cViewPr varScale="1">
        <p:scale>
          <a:sx n="57" d="100"/>
          <a:sy n="57" d="100"/>
        </p:scale>
        <p:origin x="1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07DF-3951-4A5B-8CC0-3C672BF8351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999EF4-7052-43DA-AB97-0F282EE33DC7}"/>
              </a:ext>
            </a:extLst>
          </p:cNvPr>
          <p:cNvSpPr txBox="1"/>
          <p:nvPr/>
        </p:nvSpPr>
        <p:spPr>
          <a:xfrm>
            <a:off x="319383" y="1028192"/>
            <a:ext cx="27865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rbel" panose="020B0503020204020204" pitchFamily="34" charset="0"/>
              </a:rPr>
              <a:t>You can type text onto custom Self-Controls in PowerPoint like this.</a:t>
            </a:r>
          </a:p>
          <a:p>
            <a:endParaRPr lang="en-US" sz="13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300" dirty="0">
                <a:latin typeface="Corbel" panose="020B0503020204020204" pitchFamily="34" charset="0"/>
              </a:rPr>
              <a:t>Double click on each of the         X’s. These are text boxes.</a:t>
            </a:r>
          </a:p>
          <a:p>
            <a:pPr marL="342900" indent="-342900">
              <a:buAutoNum type="arabicPeriod"/>
            </a:pPr>
            <a:endParaRPr lang="en-US" sz="13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300" dirty="0">
                <a:latin typeface="Corbel" panose="020B0503020204020204" pitchFamily="34" charset="0"/>
              </a:rPr>
              <a:t>Write in each of the interests that the child selects.  Below you can see an example of what this looks like when you are finished.</a:t>
            </a:r>
          </a:p>
          <a:p>
            <a:pPr marL="342900" indent="-342900">
              <a:buAutoNum type="arabicPeriod"/>
            </a:pPr>
            <a:endParaRPr lang="en-US" sz="13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300" dirty="0">
                <a:latin typeface="Corbel" panose="020B0503020204020204" pitchFamily="34" charset="0"/>
              </a:rPr>
              <a:t>Print it and cut it out.  It’s nice if the child colors it.</a:t>
            </a:r>
          </a:p>
          <a:p>
            <a:pPr marL="342900" indent="-342900">
              <a:buAutoNum type="arabicPeriod"/>
            </a:pPr>
            <a:endParaRPr lang="en-US" sz="13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rbel" panose="020B0503020204020204" pitchFamily="34" charset="0"/>
              </a:rPr>
              <a:t>Duplicate the PowerPoint slides to create as many as you need.</a:t>
            </a:r>
          </a:p>
          <a:p>
            <a:pPr marL="342900" indent="-342900">
              <a:buAutoNum type="arabicPeriod"/>
            </a:pPr>
            <a:endParaRPr lang="en-US" sz="1300" dirty="0">
              <a:latin typeface="Corbel" panose="020B0503020204020204" pitchFamily="34" charset="0"/>
            </a:endParaRPr>
          </a:p>
          <a:p>
            <a:r>
              <a:rPr lang="en-US" sz="1300" dirty="0">
                <a:latin typeface="Corbel" panose="020B0503020204020204" pitchFamily="34" charset="0"/>
              </a:rPr>
              <a:t>*A separate PDF download provides an intro for children and additional information for adults.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7C335-33AB-4EDE-9D17-2C10E25C3DBC}"/>
              </a:ext>
            </a:extLst>
          </p:cNvPr>
          <p:cNvSpPr>
            <a:spLocks noChangeAspect="1"/>
          </p:cNvSpPr>
          <p:nvPr/>
        </p:nvSpPr>
        <p:spPr>
          <a:xfrm>
            <a:off x="38100" y="50800"/>
            <a:ext cx="6789420" cy="90525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059E11-FA66-4784-997B-46C55F7E5759}"/>
              </a:ext>
            </a:extLst>
          </p:cNvPr>
          <p:cNvGrpSpPr/>
          <p:nvPr/>
        </p:nvGrpSpPr>
        <p:grpSpPr>
          <a:xfrm>
            <a:off x="3216865" y="298333"/>
            <a:ext cx="3450635" cy="8547333"/>
            <a:chOff x="3151482" y="298333"/>
            <a:chExt cx="3450635" cy="85473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7444FC-A719-4FFF-A0C1-2E28A2A5AC18}"/>
                </a:ext>
              </a:extLst>
            </p:cNvPr>
            <p:cNvGrpSpPr/>
            <p:nvPr/>
          </p:nvGrpSpPr>
          <p:grpSpPr>
            <a:xfrm>
              <a:off x="3151482" y="298333"/>
              <a:ext cx="3450635" cy="8547333"/>
              <a:chOff x="3151482" y="298333"/>
              <a:chExt cx="3450635" cy="854733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D4BB5DE-2487-475B-A14B-C06414B61F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1482" y="298333"/>
                <a:ext cx="3450635" cy="8547333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AB457C1-CBF9-4494-8EC9-DB30661C6A24}"/>
                  </a:ext>
                </a:extLst>
              </p:cNvPr>
              <p:cNvGrpSpPr/>
              <p:nvPr/>
            </p:nvGrpSpPr>
            <p:grpSpPr>
              <a:xfrm>
                <a:off x="3471273" y="4156362"/>
                <a:ext cx="2754310" cy="2566449"/>
                <a:chOff x="3471273" y="4156362"/>
                <a:chExt cx="2754310" cy="2566449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5FD6A43-B102-4EF3-B40B-7AAD238DCC29}"/>
                    </a:ext>
                  </a:extLst>
                </p:cNvPr>
                <p:cNvSpPr txBox="1"/>
                <p:nvPr/>
              </p:nvSpPr>
              <p:spPr>
                <a:xfrm>
                  <a:off x="3471273" y="415636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F6FB48-BA80-4DB0-A1F8-42DF58A82A92}"/>
                    </a:ext>
                  </a:extLst>
                </p:cNvPr>
                <p:cNvSpPr txBox="1"/>
                <p:nvPr/>
              </p:nvSpPr>
              <p:spPr>
                <a:xfrm>
                  <a:off x="4412006" y="4156363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101AAD-6F5E-4AF2-A5DE-7342CD1ADF6D}"/>
                    </a:ext>
                  </a:extLst>
                </p:cNvPr>
                <p:cNvSpPr txBox="1"/>
                <p:nvPr/>
              </p:nvSpPr>
              <p:spPr>
                <a:xfrm>
                  <a:off x="5374237" y="415636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A9B9F03-00DF-4014-8440-5DF3DAD301BB}"/>
                    </a:ext>
                  </a:extLst>
                </p:cNvPr>
                <p:cNvSpPr txBox="1"/>
                <p:nvPr/>
              </p:nvSpPr>
              <p:spPr>
                <a:xfrm>
                  <a:off x="3471273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1D17044-0C18-49A9-A3B0-A5D189C8C3BC}"/>
                    </a:ext>
                  </a:extLst>
                </p:cNvPr>
                <p:cNvSpPr txBox="1"/>
                <p:nvPr/>
              </p:nvSpPr>
              <p:spPr>
                <a:xfrm>
                  <a:off x="4412006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0648E01-3682-4A22-8D70-C6313F94F36B}"/>
                    </a:ext>
                  </a:extLst>
                </p:cNvPr>
                <p:cNvSpPr txBox="1"/>
                <p:nvPr/>
              </p:nvSpPr>
              <p:spPr>
                <a:xfrm>
                  <a:off x="4412006" y="5703181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42C7CD1-CFE0-445D-84CB-DD33CACBE701}"/>
                    </a:ext>
                  </a:extLst>
                </p:cNvPr>
                <p:cNvSpPr txBox="1"/>
                <p:nvPr/>
              </p:nvSpPr>
              <p:spPr>
                <a:xfrm>
                  <a:off x="3471273" y="5693805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0AE4D5-D085-4B19-9149-26FC878B9420}"/>
                    </a:ext>
                  </a:extLst>
                </p:cNvPr>
                <p:cNvSpPr txBox="1"/>
                <p:nvPr/>
              </p:nvSpPr>
              <p:spPr>
                <a:xfrm>
                  <a:off x="5369792" y="569380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1A0AD3-681A-46C3-8D46-D26486F2B30B}"/>
                    </a:ext>
                  </a:extLst>
                </p:cNvPr>
                <p:cNvSpPr txBox="1"/>
                <p:nvPr/>
              </p:nvSpPr>
              <p:spPr>
                <a:xfrm>
                  <a:off x="4412006" y="6476590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C4B64C-0596-42C1-9F2F-B9D50F97A715}"/>
                </a:ext>
              </a:extLst>
            </p:cNvPr>
            <p:cNvSpPr txBox="1"/>
            <p:nvPr/>
          </p:nvSpPr>
          <p:spPr>
            <a:xfrm>
              <a:off x="3467042" y="4149125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0ED154-60AA-4960-9D3C-49030FF1F797}"/>
                </a:ext>
              </a:extLst>
            </p:cNvPr>
            <p:cNvSpPr txBox="1"/>
            <p:nvPr/>
          </p:nvSpPr>
          <p:spPr>
            <a:xfrm>
              <a:off x="5369792" y="4939957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DE23C0C-653A-46FD-B539-1490DCCCD6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915" y="5175993"/>
            <a:ext cx="1689037" cy="3798026"/>
          </a:xfrm>
          <a:prstGeom prst="rect">
            <a:avLst/>
          </a:prstGeom>
        </p:spPr>
      </p:pic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DF28F45B-1D6A-47A2-8F89-636DCFD9025C}"/>
              </a:ext>
            </a:extLst>
          </p:cNvPr>
          <p:cNvCxnSpPr>
            <a:cxnSpLocks/>
          </p:cNvCxnSpPr>
          <p:nvPr/>
        </p:nvCxnSpPr>
        <p:spPr>
          <a:xfrm>
            <a:off x="2035876" y="2072366"/>
            <a:ext cx="2787837" cy="2215748"/>
          </a:xfrm>
          <a:prstGeom prst="curvedConnector3">
            <a:avLst>
              <a:gd name="adj1" fmla="val 50000"/>
            </a:avLst>
          </a:prstGeom>
          <a:ln w="7620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4357193-1987-43CA-82D5-6DC2ABB723CB}"/>
              </a:ext>
            </a:extLst>
          </p:cNvPr>
          <p:cNvSpPr txBox="1"/>
          <p:nvPr/>
        </p:nvSpPr>
        <p:spPr>
          <a:xfrm>
            <a:off x="334869" y="173310"/>
            <a:ext cx="2897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rbel" panose="020B0503020204020204" pitchFamily="34" charset="0"/>
              </a:rPr>
              <a:t>How to create individual </a:t>
            </a:r>
            <a:r>
              <a:rPr lang="en-US" u="sng" dirty="0">
                <a:latin typeface="Berlin Sans FB" panose="020E0602020502020306" pitchFamily="34" charset="0"/>
              </a:rPr>
              <a:t>Self-Controls</a:t>
            </a:r>
            <a:r>
              <a:rPr lang="en-US" u="sng" dirty="0">
                <a:latin typeface="Corbel" panose="020B0503020204020204" pitchFamily="34" charset="0"/>
              </a:rPr>
              <a:t> in PowerPoint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31337A-DB82-4554-A160-7E1BFED7FA9B}"/>
              </a:ext>
            </a:extLst>
          </p:cNvPr>
          <p:cNvSpPr txBox="1"/>
          <p:nvPr/>
        </p:nvSpPr>
        <p:spPr>
          <a:xfrm>
            <a:off x="2035701" y="8713113"/>
            <a:ext cx="27865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rbel" panose="020B0503020204020204" pitchFamily="34" charset="0"/>
              </a:rPr>
              <a:t>A free download created by Joel Shaul </a:t>
            </a:r>
          </a:p>
          <a:p>
            <a:r>
              <a:rPr lang="en-US" sz="1100" dirty="0">
                <a:latin typeface="Corbel" panose="020B0503020204020204" pitchFamily="34" charset="0"/>
              </a:rPr>
              <a:t>autismteachstrategies.com</a:t>
            </a:r>
            <a:endParaRPr lang="en-US" sz="1600" dirty="0">
              <a:latin typeface="Corbel" panose="020B05030202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2528C3-BFA5-4D84-AFE0-7B6FCDA7AC5C}"/>
              </a:ext>
            </a:extLst>
          </p:cNvPr>
          <p:cNvSpPr txBox="1"/>
          <p:nvPr/>
        </p:nvSpPr>
        <p:spPr>
          <a:xfrm>
            <a:off x="5469986" y="8846979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Print" panose="02000600000000000000" pitchFamily="2" charset="0"/>
              </a:rPr>
              <a:t>©2018 Joel Shaul</a:t>
            </a:r>
          </a:p>
        </p:txBody>
      </p:sp>
    </p:spTree>
    <p:extLst>
      <p:ext uri="{BB962C8B-B14F-4D97-AF65-F5344CB8AC3E}">
        <p14:creationId xmlns:p14="http://schemas.microsoft.com/office/powerpoint/2010/main" val="353787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999EF4-7052-43DA-AB97-0F282EE33DC7}"/>
              </a:ext>
            </a:extLst>
          </p:cNvPr>
          <p:cNvSpPr txBox="1"/>
          <p:nvPr/>
        </p:nvSpPr>
        <p:spPr>
          <a:xfrm>
            <a:off x="335887" y="2007539"/>
            <a:ext cx="278659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rbel" panose="020B0503020204020204" pitchFamily="34" charset="0"/>
              </a:rPr>
              <a:t>To create individual </a:t>
            </a:r>
            <a:r>
              <a:rPr lang="en-US" sz="2600" dirty="0">
                <a:latin typeface="Berlin Sans FB" panose="020E0602020502020306" pitchFamily="34" charset="0"/>
              </a:rPr>
              <a:t>Self-Controls</a:t>
            </a:r>
            <a:r>
              <a:rPr lang="en-US" sz="2600" dirty="0">
                <a:latin typeface="Corbel" panose="020B0503020204020204" pitchFamily="34" charset="0"/>
              </a:rPr>
              <a:t> in PowerPoint:</a:t>
            </a:r>
          </a:p>
          <a:p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Double click on each of the         X’s.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Write in each of the interests that the child selects.  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Print it and cut it out.  It’s nice if the child colors it in.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7C335-33AB-4EDE-9D17-2C10E25C3DBC}"/>
              </a:ext>
            </a:extLst>
          </p:cNvPr>
          <p:cNvSpPr>
            <a:spLocks noChangeAspect="1"/>
          </p:cNvSpPr>
          <p:nvPr/>
        </p:nvSpPr>
        <p:spPr>
          <a:xfrm>
            <a:off x="38100" y="50800"/>
            <a:ext cx="6789420" cy="90525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059E11-FA66-4784-997B-46C55F7E5759}"/>
              </a:ext>
            </a:extLst>
          </p:cNvPr>
          <p:cNvGrpSpPr/>
          <p:nvPr/>
        </p:nvGrpSpPr>
        <p:grpSpPr>
          <a:xfrm>
            <a:off x="3216865" y="298333"/>
            <a:ext cx="3450635" cy="8547333"/>
            <a:chOff x="3151482" y="298333"/>
            <a:chExt cx="3450635" cy="85473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7444FC-A719-4FFF-A0C1-2E28A2A5AC18}"/>
                </a:ext>
              </a:extLst>
            </p:cNvPr>
            <p:cNvGrpSpPr/>
            <p:nvPr/>
          </p:nvGrpSpPr>
          <p:grpSpPr>
            <a:xfrm>
              <a:off x="3151482" y="298333"/>
              <a:ext cx="3450635" cy="8547333"/>
              <a:chOff x="3151482" y="298333"/>
              <a:chExt cx="3450635" cy="854733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D4BB5DE-2487-475B-A14B-C06414B61F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1482" y="298333"/>
                <a:ext cx="3450635" cy="8547333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AB457C1-CBF9-4494-8EC9-DB30661C6A24}"/>
                  </a:ext>
                </a:extLst>
              </p:cNvPr>
              <p:cNvGrpSpPr/>
              <p:nvPr/>
            </p:nvGrpSpPr>
            <p:grpSpPr>
              <a:xfrm>
                <a:off x="3471273" y="4156362"/>
                <a:ext cx="2754310" cy="2566449"/>
                <a:chOff x="3471273" y="4156362"/>
                <a:chExt cx="2754310" cy="2566449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5FD6A43-B102-4EF3-B40B-7AAD238DCC29}"/>
                    </a:ext>
                  </a:extLst>
                </p:cNvPr>
                <p:cNvSpPr txBox="1"/>
                <p:nvPr/>
              </p:nvSpPr>
              <p:spPr>
                <a:xfrm>
                  <a:off x="3471273" y="415636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F6FB48-BA80-4DB0-A1F8-42DF58A82A92}"/>
                    </a:ext>
                  </a:extLst>
                </p:cNvPr>
                <p:cNvSpPr txBox="1"/>
                <p:nvPr/>
              </p:nvSpPr>
              <p:spPr>
                <a:xfrm>
                  <a:off x="4412006" y="4156363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101AAD-6F5E-4AF2-A5DE-7342CD1ADF6D}"/>
                    </a:ext>
                  </a:extLst>
                </p:cNvPr>
                <p:cNvSpPr txBox="1"/>
                <p:nvPr/>
              </p:nvSpPr>
              <p:spPr>
                <a:xfrm>
                  <a:off x="5374237" y="415636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A9B9F03-00DF-4014-8440-5DF3DAD301BB}"/>
                    </a:ext>
                  </a:extLst>
                </p:cNvPr>
                <p:cNvSpPr txBox="1"/>
                <p:nvPr/>
              </p:nvSpPr>
              <p:spPr>
                <a:xfrm>
                  <a:off x="3471273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1D17044-0C18-49A9-A3B0-A5D189C8C3BC}"/>
                    </a:ext>
                  </a:extLst>
                </p:cNvPr>
                <p:cNvSpPr txBox="1"/>
                <p:nvPr/>
              </p:nvSpPr>
              <p:spPr>
                <a:xfrm>
                  <a:off x="4412006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0648E01-3682-4A22-8D70-C6313F94F36B}"/>
                    </a:ext>
                  </a:extLst>
                </p:cNvPr>
                <p:cNvSpPr txBox="1"/>
                <p:nvPr/>
              </p:nvSpPr>
              <p:spPr>
                <a:xfrm>
                  <a:off x="4412006" y="5703181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42C7CD1-CFE0-445D-84CB-DD33CACBE701}"/>
                    </a:ext>
                  </a:extLst>
                </p:cNvPr>
                <p:cNvSpPr txBox="1"/>
                <p:nvPr/>
              </p:nvSpPr>
              <p:spPr>
                <a:xfrm>
                  <a:off x="3471273" y="5693805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0AE4D5-D085-4B19-9149-26FC878B9420}"/>
                    </a:ext>
                  </a:extLst>
                </p:cNvPr>
                <p:cNvSpPr txBox="1"/>
                <p:nvPr/>
              </p:nvSpPr>
              <p:spPr>
                <a:xfrm>
                  <a:off x="5369792" y="569380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1A0AD3-681A-46C3-8D46-D26486F2B30B}"/>
                    </a:ext>
                  </a:extLst>
                </p:cNvPr>
                <p:cNvSpPr txBox="1"/>
                <p:nvPr/>
              </p:nvSpPr>
              <p:spPr>
                <a:xfrm>
                  <a:off x="4412006" y="6476590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C4B64C-0596-42C1-9F2F-B9D50F97A715}"/>
                </a:ext>
              </a:extLst>
            </p:cNvPr>
            <p:cNvSpPr txBox="1"/>
            <p:nvPr/>
          </p:nvSpPr>
          <p:spPr>
            <a:xfrm>
              <a:off x="3467042" y="4149125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0ED154-60AA-4960-9D3C-49030FF1F797}"/>
                </a:ext>
              </a:extLst>
            </p:cNvPr>
            <p:cNvSpPr txBox="1"/>
            <p:nvPr/>
          </p:nvSpPr>
          <p:spPr>
            <a:xfrm>
              <a:off x="5369792" y="4939957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9CA61E-C9A4-49AD-ABA1-D61DA8896DD1}"/>
              </a:ext>
            </a:extLst>
          </p:cNvPr>
          <p:cNvCxnSpPr>
            <a:cxnSpLocks/>
          </p:cNvCxnSpPr>
          <p:nvPr/>
        </p:nvCxnSpPr>
        <p:spPr>
          <a:xfrm>
            <a:off x="1257300" y="4230360"/>
            <a:ext cx="1695901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4E1CA80-4FBB-4909-9347-E725F7737B78}"/>
              </a:ext>
            </a:extLst>
          </p:cNvPr>
          <p:cNvSpPr txBox="1"/>
          <p:nvPr/>
        </p:nvSpPr>
        <p:spPr>
          <a:xfrm>
            <a:off x="5469986" y="8846979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Print" panose="02000600000000000000" pitchFamily="2" charset="0"/>
              </a:rPr>
              <a:t>©2018 Joel Shaul</a:t>
            </a:r>
          </a:p>
        </p:txBody>
      </p:sp>
    </p:spTree>
    <p:extLst>
      <p:ext uri="{BB962C8B-B14F-4D97-AF65-F5344CB8AC3E}">
        <p14:creationId xmlns:p14="http://schemas.microsoft.com/office/powerpoint/2010/main" val="136368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999EF4-7052-43DA-AB97-0F282EE33DC7}"/>
              </a:ext>
            </a:extLst>
          </p:cNvPr>
          <p:cNvSpPr txBox="1"/>
          <p:nvPr/>
        </p:nvSpPr>
        <p:spPr>
          <a:xfrm>
            <a:off x="335887" y="2007539"/>
            <a:ext cx="278659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rbel" panose="020B0503020204020204" pitchFamily="34" charset="0"/>
              </a:rPr>
              <a:t>To create individual </a:t>
            </a:r>
            <a:r>
              <a:rPr lang="en-US" sz="2600" dirty="0">
                <a:latin typeface="Berlin Sans FB" panose="020E0602020502020306" pitchFamily="34" charset="0"/>
              </a:rPr>
              <a:t>Self-Controls</a:t>
            </a:r>
            <a:r>
              <a:rPr lang="en-US" sz="2600" dirty="0">
                <a:latin typeface="Corbel" panose="020B0503020204020204" pitchFamily="34" charset="0"/>
              </a:rPr>
              <a:t> in PowerPoint:</a:t>
            </a:r>
          </a:p>
          <a:p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Double click on each of the         X’s.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Write in each of the interests that the child selects.  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Print it and cut it out.  It’s nice if the child colors it in.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7C335-33AB-4EDE-9D17-2C10E25C3DBC}"/>
              </a:ext>
            </a:extLst>
          </p:cNvPr>
          <p:cNvSpPr>
            <a:spLocks noChangeAspect="1"/>
          </p:cNvSpPr>
          <p:nvPr/>
        </p:nvSpPr>
        <p:spPr>
          <a:xfrm>
            <a:off x="38100" y="50800"/>
            <a:ext cx="6789420" cy="90525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059E11-FA66-4784-997B-46C55F7E5759}"/>
              </a:ext>
            </a:extLst>
          </p:cNvPr>
          <p:cNvGrpSpPr/>
          <p:nvPr/>
        </p:nvGrpSpPr>
        <p:grpSpPr>
          <a:xfrm>
            <a:off x="3216865" y="298333"/>
            <a:ext cx="3450635" cy="8547333"/>
            <a:chOff x="3151482" y="298333"/>
            <a:chExt cx="3450635" cy="85473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7444FC-A719-4FFF-A0C1-2E28A2A5AC18}"/>
                </a:ext>
              </a:extLst>
            </p:cNvPr>
            <p:cNvGrpSpPr/>
            <p:nvPr/>
          </p:nvGrpSpPr>
          <p:grpSpPr>
            <a:xfrm>
              <a:off x="3151482" y="298333"/>
              <a:ext cx="3450635" cy="8547333"/>
              <a:chOff x="3151482" y="298333"/>
              <a:chExt cx="3450635" cy="854733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D4BB5DE-2487-475B-A14B-C06414B61F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1482" y="298333"/>
                <a:ext cx="3450635" cy="8547333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AB457C1-CBF9-4494-8EC9-DB30661C6A24}"/>
                  </a:ext>
                </a:extLst>
              </p:cNvPr>
              <p:cNvGrpSpPr/>
              <p:nvPr/>
            </p:nvGrpSpPr>
            <p:grpSpPr>
              <a:xfrm>
                <a:off x="3471273" y="4156362"/>
                <a:ext cx="2754310" cy="2566449"/>
                <a:chOff x="3471273" y="4156362"/>
                <a:chExt cx="2754310" cy="2566449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5FD6A43-B102-4EF3-B40B-7AAD238DCC29}"/>
                    </a:ext>
                  </a:extLst>
                </p:cNvPr>
                <p:cNvSpPr txBox="1"/>
                <p:nvPr/>
              </p:nvSpPr>
              <p:spPr>
                <a:xfrm>
                  <a:off x="3471273" y="415636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F6FB48-BA80-4DB0-A1F8-42DF58A82A92}"/>
                    </a:ext>
                  </a:extLst>
                </p:cNvPr>
                <p:cNvSpPr txBox="1"/>
                <p:nvPr/>
              </p:nvSpPr>
              <p:spPr>
                <a:xfrm>
                  <a:off x="4412006" y="4156363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101AAD-6F5E-4AF2-A5DE-7342CD1ADF6D}"/>
                    </a:ext>
                  </a:extLst>
                </p:cNvPr>
                <p:cNvSpPr txBox="1"/>
                <p:nvPr/>
              </p:nvSpPr>
              <p:spPr>
                <a:xfrm>
                  <a:off x="5374237" y="415636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A9B9F03-00DF-4014-8440-5DF3DAD301BB}"/>
                    </a:ext>
                  </a:extLst>
                </p:cNvPr>
                <p:cNvSpPr txBox="1"/>
                <p:nvPr/>
              </p:nvSpPr>
              <p:spPr>
                <a:xfrm>
                  <a:off x="3471273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1D17044-0C18-49A9-A3B0-A5D189C8C3BC}"/>
                    </a:ext>
                  </a:extLst>
                </p:cNvPr>
                <p:cNvSpPr txBox="1"/>
                <p:nvPr/>
              </p:nvSpPr>
              <p:spPr>
                <a:xfrm>
                  <a:off x="4412006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0648E01-3682-4A22-8D70-C6313F94F36B}"/>
                    </a:ext>
                  </a:extLst>
                </p:cNvPr>
                <p:cNvSpPr txBox="1"/>
                <p:nvPr/>
              </p:nvSpPr>
              <p:spPr>
                <a:xfrm>
                  <a:off x="4412006" y="5703181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42C7CD1-CFE0-445D-84CB-DD33CACBE701}"/>
                    </a:ext>
                  </a:extLst>
                </p:cNvPr>
                <p:cNvSpPr txBox="1"/>
                <p:nvPr/>
              </p:nvSpPr>
              <p:spPr>
                <a:xfrm>
                  <a:off x="3471273" y="5693805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0AE4D5-D085-4B19-9149-26FC878B9420}"/>
                    </a:ext>
                  </a:extLst>
                </p:cNvPr>
                <p:cNvSpPr txBox="1"/>
                <p:nvPr/>
              </p:nvSpPr>
              <p:spPr>
                <a:xfrm>
                  <a:off x="5369792" y="569380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1A0AD3-681A-46C3-8D46-D26486F2B30B}"/>
                    </a:ext>
                  </a:extLst>
                </p:cNvPr>
                <p:cNvSpPr txBox="1"/>
                <p:nvPr/>
              </p:nvSpPr>
              <p:spPr>
                <a:xfrm>
                  <a:off x="4412006" y="6476590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C4B64C-0596-42C1-9F2F-B9D50F97A715}"/>
                </a:ext>
              </a:extLst>
            </p:cNvPr>
            <p:cNvSpPr txBox="1"/>
            <p:nvPr/>
          </p:nvSpPr>
          <p:spPr>
            <a:xfrm>
              <a:off x="3467042" y="4149125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0ED154-60AA-4960-9D3C-49030FF1F797}"/>
                </a:ext>
              </a:extLst>
            </p:cNvPr>
            <p:cNvSpPr txBox="1"/>
            <p:nvPr/>
          </p:nvSpPr>
          <p:spPr>
            <a:xfrm>
              <a:off x="5369792" y="4939957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9CA61E-C9A4-49AD-ABA1-D61DA8896DD1}"/>
              </a:ext>
            </a:extLst>
          </p:cNvPr>
          <p:cNvCxnSpPr>
            <a:cxnSpLocks/>
          </p:cNvCxnSpPr>
          <p:nvPr/>
        </p:nvCxnSpPr>
        <p:spPr>
          <a:xfrm>
            <a:off x="1257300" y="4230360"/>
            <a:ext cx="1695901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C95775-E56C-4E32-96E8-A1AAB2A74460}"/>
              </a:ext>
            </a:extLst>
          </p:cNvPr>
          <p:cNvSpPr txBox="1"/>
          <p:nvPr/>
        </p:nvSpPr>
        <p:spPr>
          <a:xfrm>
            <a:off x="5469986" y="8846979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Print" panose="02000600000000000000" pitchFamily="2" charset="0"/>
              </a:rPr>
              <a:t>©2018 Joel Shaul</a:t>
            </a:r>
          </a:p>
        </p:txBody>
      </p:sp>
    </p:spTree>
    <p:extLst>
      <p:ext uri="{BB962C8B-B14F-4D97-AF65-F5344CB8AC3E}">
        <p14:creationId xmlns:p14="http://schemas.microsoft.com/office/powerpoint/2010/main" val="288680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999EF4-7052-43DA-AB97-0F282EE33DC7}"/>
              </a:ext>
            </a:extLst>
          </p:cNvPr>
          <p:cNvSpPr txBox="1"/>
          <p:nvPr/>
        </p:nvSpPr>
        <p:spPr>
          <a:xfrm>
            <a:off x="335887" y="2007539"/>
            <a:ext cx="278659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rbel" panose="020B0503020204020204" pitchFamily="34" charset="0"/>
              </a:rPr>
              <a:t>To create individual </a:t>
            </a:r>
            <a:r>
              <a:rPr lang="en-US" sz="2600" dirty="0">
                <a:latin typeface="Berlin Sans FB" panose="020E0602020502020306" pitchFamily="34" charset="0"/>
              </a:rPr>
              <a:t>Self-Controls</a:t>
            </a:r>
            <a:r>
              <a:rPr lang="en-US" sz="2600" dirty="0">
                <a:latin typeface="Corbel" panose="020B0503020204020204" pitchFamily="34" charset="0"/>
              </a:rPr>
              <a:t> in PowerPoint:</a:t>
            </a:r>
          </a:p>
          <a:p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Double click on each of the         X’s.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Write in each of the interests that the child selects.  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Print it and cut it out.  It’s nice if the child colors it in.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7C335-33AB-4EDE-9D17-2C10E25C3DBC}"/>
              </a:ext>
            </a:extLst>
          </p:cNvPr>
          <p:cNvSpPr>
            <a:spLocks noChangeAspect="1"/>
          </p:cNvSpPr>
          <p:nvPr/>
        </p:nvSpPr>
        <p:spPr>
          <a:xfrm>
            <a:off x="38100" y="50800"/>
            <a:ext cx="6789420" cy="90525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059E11-FA66-4784-997B-46C55F7E5759}"/>
              </a:ext>
            </a:extLst>
          </p:cNvPr>
          <p:cNvGrpSpPr/>
          <p:nvPr/>
        </p:nvGrpSpPr>
        <p:grpSpPr>
          <a:xfrm>
            <a:off x="3216865" y="298333"/>
            <a:ext cx="3450635" cy="8547333"/>
            <a:chOff x="3151482" y="298333"/>
            <a:chExt cx="3450635" cy="85473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7444FC-A719-4FFF-A0C1-2E28A2A5AC18}"/>
                </a:ext>
              </a:extLst>
            </p:cNvPr>
            <p:cNvGrpSpPr/>
            <p:nvPr/>
          </p:nvGrpSpPr>
          <p:grpSpPr>
            <a:xfrm>
              <a:off x="3151482" y="298333"/>
              <a:ext cx="3450635" cy="8547333"/>
              <a:chOff x="3151482" y="298333"/>
              <a:chExt cx="3450635" cy="854733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D4BB5DE-2487-475B-A14B-C06414B61F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1482" y="298333"/>
                <a:ext cx="3450635" cy="8547333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AB457C1-CBF9-4494-8EC9-DB30661C6A24}"/>
                  </a:ext>
                </a:extLst>
              </p:cNvPr>
              <p:cNvGrpSpPr/>
              <p:nvPr/>
            </p:nvGrpSpPr>
            <p:grpSpPr>
              <a:xfrm>
                <a:off x="3471273" y="4156362"/>
                <a:ext cx="2754310" cy="2566449"/>
                <a:chOff x="3471273" y="4156362"/>
                <a:chExt cx="2754310" cy="2566449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5FD6A43-B102-4EF3-B40B-7AAD238DCC29}"/>
                    </a:ext>
                  </a:extLst>
                </p:cNvPr>
                <p:cNvSpPr txBox="1"/>
                <p:nvPr/>
              </p:nvSpPr>
              <p:spPr>
                <a:xfrm>
                  <a:off x="3471273" y="415636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F6FB48-BA80-4DB0-A1F8-42DF58A82A92}"/>
                    </a:ext>
                  </a:extLst>
                </p:cNvPr>
                <p:cNvSpPr txBox="1"/>
                <p:nvPr/>
              </p:nvSpPr>
              <p:spPr>
                <a:xfrm>
                  <a:off x="4412006" y="4156363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101AAD-6F5E-4AF2-A5DE-7342CD1ADF6D}"/>
                    </a:ext>
                  </a:extLst>
                </p:cNvPr>
                <p:cNvSpPr txBox="1"/>
                <p:nvPr/>
              </p:nvSpPr>
              <p:spPr>
                <a:xfrm>
                  <a:off x="5374237" y="415636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A9B9F03-00DF-4014-8440-5DF3DAD301BB}"/>
                    </a:ext>
                  </a:extLst>
                </p:cNvPr>
                <p:cNvSpPr txBox="1"/>
                <p:nvPr/>
              </p:nvSpPr>
              <p:spPr>
                <a:xfrm>
                  <a:off x="3471273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1D17044-0C18-49A9-A3B0-A5D189C8C3BC}"/>
                    </a:ext>
                  </a:extLst>
                </p:cNvPr>
                <p:cNvSpPr txBox="1"/>
                <p:nvPr/>
              </p:nvSpPr>
              <p:spPr>
                <a:xfrm>
                  <a:off x="4412006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0648E01-3682-4A22-8D70-C6313F94F36B}"/>
                    </a:ext>
                  </a:extLst>
                </p:cNvPr>
                <p:cNvSpPr txBox="1"/>
                <p:nvPr/>
              </p:nvSpPr>
              <p:spPr>
                <a:xfrm>
                  <a:off x="4412006" y="5703181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42C7CD1-CFE0-445D-84CB-DD33CACBE701}"/>
                    </a:ext>
                  </a:extLst>
                </p:cNvPr>
                <p:cNvSpPr txBox="1"/>
                <p:nvPr/>
              </p:nvSpPr>
              <p:spPr>
                <a:xfrm>
                  <a:off x="3471273" y="5693805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0AE4D5-D085-4B19-9149-26FC878B9420}"/>
                    </a:ext>
                  </a:extLst>
                </p:cNvPr>
                <p:cNvSpPr txBox="1"/>
                <p:nvPr/>
              </p:nvSpPr>
              <p:spPr>
                <a:xfrm>
                  <a:off x="5369792" y="569380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1A0AD3-681A-46C3-8D46-D26486F2B30B}"/>
                    </a:ext>
                  </a:extLst>
                </p:cNvPr>
                <p:cNvSpPr txBox="1"/>
                <p:nvPr/>
              </p:nvSpPr>
              <p:spPr>
                <a:xfrm>
                  <a:off x="4412006" y="6476590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C4B64C-0596-42C1-9F2F-B9D50F97A715}"/>
                </a:ext>
              </a:extLst>
            </p:cNvPr>
            <p:cNvSpPr txBox="1"/>
            <p:nvPr/>
          </p:nvSpPr>
          <p:spPr>
            <a:xfrm>
              <a:off x="3467042" y="4149125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0ED154-60AA-4960-9D3C-49030FF1F797}"/>
                </a:ext>
              </a:extLst>
            </p:cNvPr>
            <p:cNvSpPr txBox="1"/>
            <p:nvPr/>
          </p:nvSpPr>
          <p:spPr>
            <a:xfrm>
              <a:off x="5369792" y="4939957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9CA61E-C9A4-49AD-ABA1-D61DA8896DD1}"/>
              </a:ext>
            </a:extLst>
          </p:cNvPr>
          <p:cNvCxnSpPr>
            <a:cxnSpLocks/>
          </p:cNvCxnSpPr>
          <p:nvPr/>
        </p:nvCxnSpPr>
        <p:spPr>
          <a:xfrm>
            <a:off x="1257300" y="4230360"/>
            <a:ext cx="1695901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63D2CD3-1A1D-4F9C-9C27-B111EDD7A747}"/>
              </a:ext>
            </a:extLst>
          </p:cNvPr>
          <p:cNvSpPr txBox="1"/>
          <p:nvPr/>
        </p:nvSpPr>
        <p:spPr>
          <a:xfrm>
            <a:off x="5469986" y="8846979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Print" panose="02000600000000000000" pitchFamily="2" charset="0"/>
              </a:rPr>
              <a:t>©2018 Joel Shaul</a:t>
            </a:r>
          </a:p>
        </p:txBody>
      </p:sp>
    </p:spTree>
    <p:extLst>
      <p:ext uri="{BB962C8B-B14F-4D97-AF65-F5344CB8AC3E}">
        <p14:creationId xmlns:p14="http://schemas.microsoft.com/office/powerpoint/2010/main" val="266992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999EF4-7052-43DA-AB97-0F282EE33DC7}"/>
              </a:ext>
            </a:extLst>
          </p:cNvPr>
          <p:cNvSpPr txBox="1"/>
          <p:nvPr/>
        </p:nvSpPr>
        <p:spPr>
          <a:xfrm>
            <a:off x="335887" y="2007539"/>
            <a:ext cx="278659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rbel" panose="020B0503020204020204" pitchFamily="34" charset="0"/>
              </a:rPr>
              <a:t>To create individual </a:t>
            </a:r>
            <a:r>
              <a:rPr lang="en-US" sz="2600" dirty="0">
                <a:latin typeface="Berlin Sans FB" panose="020E0602020502020306" pitchFamily="34" charset="0"/>
              </a:rPr>
              <a:t>Self-Controls</a:t>
            </a:r>
            <a:r>
              <a:rPr lang="en-US" sz="2600" dirty="0">
                <a:latin typeface="Corbel" panose="020B0503020204020204" pitchFamily="34" charset="0"/>
              </a:rPr>
              <a:t> in PowerPoint:</a:t>
            </a:r>
          </a:p>
          <a:p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Double click on each of the         X’s.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Write in each of the interests that the child selects.  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orbel" panose="020B0503020204020204" pitchFamily="34" charset="0"/>
              </a:rPr>
              <a:t>Print it and cut it out.  It’s nice if the child colors it in.</a:t>
            </a:r>
          </a:p>
          <a:p>
            <a:pPr marL="342900" indent="-342900">
              <a:buAutoNum type="arabicPeriod"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87C335-33AB-4EDE-9D17-2C10E25C3DBC}"/>
              </a:ext>
            </a:extLst>
          </p:cNvPr>
          <p:cNvSpPr>
            <a:spLocks noChangeAspect="1"/>
          </p:cNvSpPr>
          <p:nvPr/>
        </p:nvSpPr>
        <p:spPr>
          <a:xfrm>
            <a:off x="38100" y="50800"/>
            <a:ext cx="6789420" cy="90525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059E11-FA66-4784-997B-46C55F7E5759}"/>
              </a:ext>
            </a:extLst>
          </p:cNvPr>
          <p:cNvGrpSpPr/>
          <p:nvPr/>
        </p:nvGrpSpPr>
        <p:grpSpPr>
          <a:xfrm>
            <a:off x="3216865" y="298333"/>
            <a:ext cx="3450635" cy="8547333"/>
            <a:chOff x="3151482" y="298333"/>
            <a:chExt cx="3450635" cy="85473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7444FC-A719-4FFF-A0C1-2E28A2A5AC18}"/>
                </a:ext>
              </a:extLst>
            </p:cNvPr>
            <p:cNvGrpSpPr/>
            <p:nvPr/>
          </p:nvGrpSpPr>
          <p:grpSpPr>
            <a:xfrm>
              <a:off x="3151482" y="298333"/>
              <a:ext cx="3450635" cy="8547333"/>
              <a:chOff x="3151482" y="298333"/>
              <a:chExt cx="3450635" cy="854733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D4BB5DE-2487-475B-A14B-C06414B61F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1482" y="298333"/>
                <a:ext cx="3450635" cy="8547333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AB457C1-CBF9-4494-8EC9-DB30661C6A24}"/>
                  </a:ext>
                </a:extLst>
              </p:cNvPr>
              <p:cNvGrpSpPr/>
              <p:nvPr/>
            </p:nvGrpSpPr>
            <p:grpSpPr>
              <a:xfrm>
                <a:off x="3471273" y="4156362"/>
                <a:ext cx="2754310" cy="2566449"/>
                <a:chOff x="3471273" y="4156362"/>
                <a:chExt cx="2754310" cy="2566449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5FD6A43-B102-4EF3-B40B-7AAD238DCC29}"/>
                    </a:ext>
                  </a:extLst>
                </p:cNvPr>
                <p:cNvSpPr txBox="1"/>
                <p:nvPr/>
              </p:nvSpPr>
              <p:spPr>
                <a:xfrm>
                  <a:off x="3471273" y="415636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000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F6FB48-BA80-4DB0-A1F8-42DF58A82A92}"/>
                    </a:ext>
                  </a:extLst>
                </p:cNvPr>
                <p:cNvSpPr txBox="1"/>
                <p:nvPr/>
              </p:nvSpPr>
              <p:spPr>
                <a:xfrm>
                  <a:off x="4412006" y="4156363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101AAD-6F5E-4AF2-A5DE-7342CD1ADF6D}"/>
                    </a:ext>
                  </a:extLst>
                </p:cNvPr>
                <p:cNvSpPr txBox="1"/>
                <p:nvPr/>
              </p:nvSpPr>
              <p:spPr>
                <a:xfrm>
                  <a:off x="5374237" y="415636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A9B9F03-00DF-4014-8440-5DF3DAD301BB}"/>
                    </a:ext>
                  </a:extLst>
                </p:cNvPr>
                <p:cNvSpPr txBox="1"/>
                <p:nvPr/>
              </p:nvSpPr>
              <p:spPr>
                <a:xfrm>
                  <a:off x="3471273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1D17044-0C18-49A9-A3B0-A5D189C8C3BC}"/>
                    </a:ext>
                  </a:extLst>
                </p:cNvPr>
                <p:cNvSpPr txBox="1"/>
                <p:nvPr/>
              </p:nvSpPr>
              <p:spPr>
                <a:xfrm>
                  <a:off x="4412006" y="4929772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0648E01-3682-4A22-8D70-C6313F94F36B}"/>
                    </a:ext>
                  </a:extLst>
                </p:cNvPr>
                <p:cNvSpPr txBox="1"/>
                <p:nvPr/>
              </p:nvSpPr>
              <p:spPr>
                <a:xfrm>
                  <a:off x="4412006" y="5703181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42C7CD1-CFE0-445D-84CB-DD33CACBE701}"/>
                    </a:ext>
                  </a:extLst>
                </p:cNvPr>
                <p:cNvSpPr txBox="1"/>
                <p:nvPr/>
              </p:nvSpPr>
              <p:spPr>
                <a:xfrm>
                  <a:off x="3471273" y="5693805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0AE4D5-D085-4B19-9149-26FC878B9420}"/>
                    </a:ext>
                  </a:extLst>
                </p:cNvPr>
                <p:cNvSpPr txBox="1"/>
                <p:nvPr/>
              </p:nvSpPr>
              <p:spPr>
                <a:xfrm>
                  <a:off x="5369792" y="5693804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1A0AD3-681A-46C3-8D46-D26486F2B30B}"/>
                    </a:ext>
                  </a:extLst>
                </p:cNvPr>
                <p:cNvSpPr txBox="1"/>
                <p:nvPr/>
              </p:nvSpPr>
              <p:spPr>
                <a:xfrm>
                  <a:off x="4412006" y="6476590"/>
                  <a:ext cx="8513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x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C4B64C-0596-42C1-9F2F-B9D50F97A715}"/>
                </a:ext>
              </a:extLst>
            </p:cNvPr>
            <p:cNvSpPr txBox="1"/>
            <p:nvPr/>
          </p:nvSpPr>
          <p:spPr>
            <a:xfrm>
              <a:off x="3467042" y="4149125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0ED154-60AA-4960-9D3C-49030FF1F797}"/>
                </a:ext>
              </a:extLst>
            </p:cNvPr>
            <p:cNvSpPr txBox="1"/>
            <p:nvPr/>
          </p:nvSpPr>
          <p:spPr>
            <a:xfrm>
              <a:off x="5369792" y="4939957"/>
              <a:ext cx="851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x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9CA61E-C9A4-49AD-ABA1-D61DA8896DD1}"/>
              </a:ext>
            </a:extLst>
          </p:cNvPr>
          <p:cNvCxnSpPr>
            <a:cxnSpLocks/>
          </p:cNvCxnSpPr>
          <p:nvPr/>
        </p:nvCxnSpPr>
        <p:spPr>
          <a:xfrm>
            <a:off x="1257300" y="4230360"/>
            <a:ext cx="1695901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448DFF5-68B0-499E-87B6-794E5FF979A8}"/>
              </a:ext>
            </a:extLst>
          </p:cNvPr>
          <p:cNvSpPr txBox="1"/>
          <p:nvPr/>
        </p:nvSpPr>
        <p:spPr>
          <a:xfrm>
            <a:off x="5469986" y="8846979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Print" panose="02000600000000000000" pitchFamily="2" charset="0"/>
              </a:rPr>
              <a:t>©2018 Joel Shaul</a:t>
            </a:r>
          </a:p>
        </p:txBody>
      </p:sp>
    </p:spTree>
    <p:extLst>
      <p:ext uri="{BB962C8B-B14F-4D97-AF65-F5344CB8AC3E}">
        <p14:creationId xmlns:p14="http://schemas.microsoft.com/office/powerpoint/2010/main" val="3383439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3608</TotalTime>
  <Words>355</Words>
  <Application>Microsoft Office PowerPoint</Application>
  <PresentationFormat>On-screen Show (4:3)</PresentationFormat>
  <Paragraphs>107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Corbel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Shaul</dc:creator>
  <cp:lastModifiedBy>Joel Shaul</cp:lastModifiedBy>
  <cp:revision>50</cp:revision>
  <cp:lastPrinted>2018-04-06T10:45:54Z</cp:lastPrinted>
  <dcterms:created xsi:type="dcterms:W3CDTF">2018-04-03T12:16:01Z</dcterms:created>
  <dcterms:modified xsi:type="dcterms:W3CDTF">2018-04-12T11:07:09Z</dcterms:modified>
</cp:coreProperties>
</file>