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63" r:id="rId3"/>
    <p:sldId id="264" r:id="rId4"/>
    <p:sldId id="265" r:id="rId5"/>
    <p:sldId id="266" r:id="rId6"/>
    <p:sldId id="267" r:id="rId7"/>
    <p:sldId id="268" r:id="rId8"/>
    <p:sldId id="270" r:id="rId9"/>
    <p:sldId id="269" r:id="rId10"/>
    <p:sldId id="256" r:id="rId11"/>
    <p:sldId id="276" r:id="rId12"/>
    <p:sldId id="277" r:id="rId13"/>
    <p:sldId id="282" r:id="rId14"/>
    <p:sldId id="283" r:id="rId15"/>
    <p:sldId id="284" r:id="rId16"/>
    <p:sldId id="279" r:id="rId17"/>
    <p:sldId id="280" r:id="rId18"/>
    <p:sldId id="281" r:id="rId19"/>
    <p:sldId id="278" r:id="rId20"/>
    <p:sldId id="275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DCF5"/>
    <a:srgbClr val="BCCFF2"/>
    <a:srgbClr val="1D4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1656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D6D5-4D1D-490F-AE06-C0E30A3892A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9EE7-FE5F-43BE-9794-74CFD2B57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77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D6D5-4D1D-490F-AE06-C0E30A3892A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9EE7-FE5F-43BE-9794-74CFD2B57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3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D6D5-4D1D-490F-AE06-C0E30A3892A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9EE7-FE5F-43BE-9794-74CFD2B57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16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D6D5-4D1D-490F-AE06-C0E30A3892A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9EE7-FE5F-43BE-9794-74CFD2B57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60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D6D5-4D1D-490F-AE06-C0E30A3892A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9EE7-FE5F-43BE-9794-74CFD2B57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8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D6D5-4D1D-490F-AE06-C0E30A3892A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9EE7-FE5F-43BE-9794-74CFD2B57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2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D6D5-4D1D-490F-AE06-C0E30A3892A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9EE7-FE5F-43BE-9794-74CFD2B57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D6D5-4D1D-490F-AE06-C0E30A3892A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9EE7-FE5F-43BE-9794-74CFD2B57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18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D6D5-4D1D-490F-AE06-C0E30A3892A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9EE7-FE5F-43BE-9794-74CFD2B57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08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D6D5-4D1D-490F-AE06-C0E30A3892A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9EE7-FE5F-43BE-9794-74CFD2B57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4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D6D5-4D1D-490F-AE06-C0E30A3892A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9EE7-FE5F-43BE-9794-74CFD2B57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9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5D6D5-4D1D-490F-AE06-C0E30A3892A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E9EE7-FE5F-43BE-9794-74CFD2B57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0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E60A17-A091-4EED-93FD-CEA119271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21" y="2662642"/>
            <a:ext cx="5120997" cy="37553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FBEFCC-69DA-4432-B42C-5D5A14969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95402">
            <a:off x="5026902" y="548140"/>
            <a:ext cx="3146296" cy="235345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6C50ED-49D0-402C-8518-03C156AA4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67484">
            <a:off x="5685874" y="2637944"/>
            <a:ext cx="3134688" cy="235101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E17134-5325-4234-A9F9-0744032D8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73542">
            <a:off x="4612880" y="3793699"/>
            <a:ext cx="3133759" cy="235345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CACE6A-DBB4-42D6-BBFB-5B382E8EF5A2}"/>
              </a:ext>
            </a:extLst>
          </p:cNvPr>
          <p:cNvSpPr txBox="1"/>
          <p:nvPr/>
        </p:nvSpPr>
        <p:spPr>
          <a:xfrm>
            <a:off x="494907" y="165344"/>
            <a:ext cx="463661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Segoe Print" panose="02000600000000000000" pitchFamily="2" charset="0"/>
                <a:cs typeface="Courier New" panose="02070309020205020404" pitchFamily="49" charset="0"/>
              </a:rPr>
              <a:t>Head Outline PowerPoint Activity</a:t>
            </a:r>
            <a:endParaRPr lang="en-US" sz="2200" dirty="0"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endParaRPr lang="en-US" sz="2000" dirty="0"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2200" dirty="0">
                <a:latin typeface="Segoe Print" panose="02000600000000000000" pitchFamily="2" charset="0"/>
                <a:cs typeface="Courier New" panose="02070309020205020404" pitchFamily="49" charset="0"/>
              </a:rPr>
              <a:t>To help children learn the interests of peers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8FA1B3-2F08-4CCC-B2B0-9F9F30C654FE}"/>
              </a:ext>
            </a:extLst>
          </p:cNvPr>
          <p:cNvSpPr txBox="1"/>
          <p:nvPr/>
        </p:nvSpPr>
        <p:spPr>
          <a:xfrm>
            <a:off x="838157" y="6391570"/>
            <a:ext cx="37338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goe Print" panose="02000600000000000000" pitchFamily="2" charset="0"/>
                <a:cs typeface="Courier New" panose="02070309020205020404" pitchFamily="49" charset="0"/>
              </a:rPr>
              <a:t>By Joel Shaul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E61ECE-A121-44F2-A438-0F4A06725500}"/>
              </a:ext>
            </a:extLst>
          </p:cNvPr>
          <p:cNvSpPr txBox="1"/>
          <p:nvPr/>
        </p:nvSpPr>
        <p:spPr>
          <a:xfrm>
            <a:off x="7349744" y="6525539"/>
            <a:ext cx="1625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egoe Print" panose="02000600000000000000" pitchFamily="2" charset="0"/>
              </a:rPr>
              <a:t>©2018 Joel Shaul</a:t>
            </a:r>
          </a:p>
        </p:txBody>
      </p:sp>
    </p:spTree>
    <p:extLst>
      <p:ext uri="{BB962C8B-B14F-4D97-AF65-F5344CB8AC3E}">
        <p14:creationId xmlns:p14="http://schemas.microsoft.com/office/powerpoint/2010/main" val="3405587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BAA25B-4B5F-45FD-A5F9-1E7F94083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9" y="27137"/>
            <a:ext cx="9059441" cy="68037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09AC3C-B82B-4D84-8375-3FFDF4FC2FE2}"/>
              </a:ext>
            </a:extLst>
          </p:cNvPr>
          <p:cNvSpPr txBox="1"/>
          <p:nvPr/>
        </p:nvSpPr>
        <p:spPr>
          <a:xfrm>
            <a:off x="208982" y="50334"/>
            <a:ext cx="3733843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NAME of THIS PERSON:</a:t>
            </a:r>
          </a:p>
          <a:p>
            <a:endParaRPr lang="en-US" sz="22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22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What this person likes:</a:t>
            </a:r>
          </a:p>
          <a:p>
            <a:endParaRPr lang="en-US" sz="22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19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*Likes to watch on a screen:</a:t>
            </a:r>
          </a:p>
          <a:p>
            <a:endParaRPr lang="en-US" sz="19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19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*Likes to eat:</a:t>
            </a:r>
          </a:p>
          <a:p>
            <a:endParaRPr lang="en-US" sz="19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19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*Likes to go to this place:</a:t>
            </a:r>
          </a:p>
          <a:p>
            <a:endParaRPr lang="en-US" sz="19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19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*Likes to read:</a:t>
            </a:r>
          </a:p>
          <a:p>
            <a:endParaRPr lang="en-US" sz="2200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3FDA88-8779-491E-9E59-182FAAF2CDA4}"/>
              </a:ext>
            </a:extLst>
          </p:cNvPr>
          <p:cNvSpPr txBox="1"/>
          <p:nvPr/>
        </p:nvSpPr>
        <p:spPr>
          <a:xfrm>
            <a:off x="6867144" y="6525539"/>
            <a:ext cx="1625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EDCF5"/>
                </a:solidFill>
                <a:latin typeface="Segoe Print" panose="02000600000000000000" pitchFamily="2" charset="0"/>
              </a:rPr>
              <a:t>©2018 Joel Shaul</a:t>
            </a:r>
          </a:p>
        </p:txBody>
      </p:sp>
    </p:spTree>
    <p:extLst>
      <p:ext uri="{BB962C8B-B14F-4D97-AF65-F5344CB8AC3E}">
        <p14:creationId xmlns:p14="http://schemas.microsoft.com/office/powerpoint/2010/main" val="3850589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BAA25B-4B5F-45FD-A5F9-1E7F94083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9" y="27137"/>
            <a:ext cx="9059441" cy="68037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09AC3C-B82B-4D84-8375-3FFDF4FC2FE2}"/>
              </a:ext>
            </a:extLst>
          </p:cNvPr>
          <p:cNvSpPr txBox="1"/>
          <p:nvPr/>
        </p:nvSpPr>
        <p:spPr>
          <a:xfrm>
            <a:off x="208982" y="50334"/>
            <a:ext cx="3733843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NAME of THIS PERSON:</a:t>
            </a:r>
          </a:p>
          <a:p>
            <a:endParaRPr lang="en-US" sz="22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22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What this person likes:</a:t>
            </a:r>
          </a:p>
          <a:p>
            <a:endParaRPr lang="en-US" sz="22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19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*Likes to watch on a screen:</a:t>
            </a:r>
          </a:p>
          <a:p>
            <a:endParaRPr lang="en-US" sz="19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19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*Likes to eat:</a:t>
            </a:r>
          </a:p>
          <a:p>
            <a:endParaRPr lang="en-US" sz="19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19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*Likes to go to this place:</a:t>
            </a:r>
          </a:p>
          <a:p>
            <a:endParaRPr lang="en-US" sz="19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19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*Likes to read:</a:t>
            </a:r>
          </a:p>
          <a:p>
            <a:endParaRPr lang="en-US" sz="2200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3FDA88-8779-491E-9E59-182FAAF2CDA4}"/>
              </a:ext>
            </a:extLst>
          </p:cNvPr>
          <p:cNvSpPr txBox="1"/>
          <p:nvPr/>
        </p:nvSpPr>
        <p:spPr>
          <a:xfrm>
            <a:off x="6867144" y="6525539"/>
            <a:ext cx="1625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EDCF5"/>
                </a:solidFill>
                <a:latin typeface="Segoe Print" panose="02000600000000000000" pitchFamily="2" charset="0"/>
              </a:rPr>
              <a:t>©2018 Joel Shaul</a:t>
            </a:r>
          </a:p>
        </p:txBody>
      </p:sp>
    </p:spTree>
    <p:extLst>
      <p:ext uri="{BB962C8B-B14F-4D97-AF65-F5344CB8AC3E}">
        <p14:creationId xmlns:p14="http://schemas.microsoft.com/office/powerpoint/2010/main" val="2897870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BAA25B-4B5F-45FD-A5F9-1E7F94083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9" y="27137"/>
            <a:ext cx="9059441" cy="68037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09AC3C-B82B-4D84-8375-3FFDF4FC2FE2}"/>
              </a:ext>
            </a:extLst>
          </p:cNvPr>
          <p:cNvSpPr txBox="1"/>
          <p:nvPr/>
        </p:nvSpPr>
        <p:spPr>
          <a:xfrm>
            <a:off x="208982" y="50334"/>
            <a:ext cx="3733843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NAME of THIS PERSON:</a:t>
            </a:r>
          </a:p>
          <a:p>
            <a:endParaRPr lang="en-US" sz="22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22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What this person likes:</a:t>
            </a:r>
          </a:p>
          <a:p>
            <a:endParaRPr lang="en-US" sz="22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19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*Likes to watch on a screen:</a:t>
            </a:r>
          </a:p>
          <a:p>
            <a:endParaRPr lang="en-US" sz="19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19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*Likes to eat:</a:t>
            </a:r>
          </a:p>
          <a:p>
            <a:endParaRPr lang="en-US" sz="19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19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*Likes to go to this place:</a:t>
            </a:r>
          </a:p>
          <a:p>
            <a:endParaRPr lang="en-US" sz="19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19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*Likes to read:</a:t>
            </a:r>
          </a:p>
          <a:p>
            <a:endParaRPr lang="en-US" sz="2200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3FDA88-8779-491E-9E59-182FAAF2CDA4}"/>
              </a:ext>
            </a:extLst>
          </p:cNvPr>
          <p:cNvSpPr txBox="1"/>
          <p:nvPr/>
        </p:nvSpPr>
        <p:spPr>
          <a:xfrm>
            <a:off x="6867144" y="6525539"/>
            <a:ext cx="1625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EDCF5"/>
                </a:solidFill>
                <a:latin typeface="Segoe Print" panose="02000600000000000000" pitchFamily="2" charset="0"/>
              </a:rPr>
              <a:t>©2018 Joel Shaul</a:t>
            </a:r>
          </a:p>
        </p:txBody>
      </p:sp>
    </p:spTree>
    <p:extLst>
      <p:ext uri="{BB962C8B-B14F-4D97-AF65-F5344CB8AC3E}">
        <p14:creationId xmlns:p14="http://schemas.microsoft.com/office/powerpoint/2010/main" val="1122847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BAA25B-4B5F-45FD-A5F9-1E7F94083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9" y="27137"/>
            <a:ext cx="9059441" cy="68037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09AC3C-B82B-4D84-8375-3FFDF4FC2FE2}"/>
              </a:ext>
            </a:extLst>
          </p:cNvPr>
          <p:cNvSpPr txBox="1"/>
          <p:nvPr/>
        </p:nvSpPr>
        <p:spPr>
          <a:xfrm>
            <a:off x="208982" y="50334"/>
            <a:ext cx="3733843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NAME of THIS PERSON:</a:t>
            </a:r>
          </a:p>
          <a:p>
            <a:endParaRPr lang="en-US" sz="22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22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What this person likes:</a:t>
            </a:r>
          </a:p>
          <a:p>
            <a:endParaRPr lang="en-US" sz="22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19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*Likes to watch on a screen:</a:t>
            </a:r>
          </a:p>
          <a:p>
            <a:endParaRPr lang="en-US" sz="19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19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*Likes to eat:</a:t>
            </a:r>
          </a:p>
          <a:p>
            <a:endParaRPr lang="en-US" sz="19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19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*Likes to go to this place:</a:t>
            </a:r>
          </a:p>
          <a:p>
            <a:endParaRPr lang="en-US" sz="19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19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*Likes to read:</a:t>
            </a:r>
          </a:p>
          <a:p>
            <a:endParaRPr lang="en-US" sz="2200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3FDA88-8779-491E-9E59-182FAAF2CDA4}"/>
              </a:ext>
            </a:extLst>
          </p:cNvPr>
          <p:cNvSpPr txBox="1"/>
          <p:nvPr/>
        </p:nvSpPr>
        <p:spPr>
          <a:xfrm>
            <a:off x="6867144" y="6525539"/>
            <a:ext cx="1625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EDCF5"/>
                </a:solidFill>
                <a:latin typeface="Segoe Print" panose="02000600000000000000" pitchFamily="2" charset="0"/>
              </a:rPr>
              <a:t>©2018 Joel Shaul</a:t>
            </a:r>
          </a:p>
        </p:txBody>
      </p:sp>
    </p:spTree>
    <p:extLst>
      <p:ext uri="{BB962C8B-B14F-4D97-AF65-F5344CB8AC3E}">
        <p14:creationId xmlns:p14="http://schemas.microsoft.com/office/powerpoint/2010/main" val="1031064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BAA25B-4B5F-45FD-A5F9-1E7F94083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9" y="27137"/>
            <a:ext cx="9059441" cy="68037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09AC3C-B82B-4D84-8375-3FFDF4FC2FE2}"/>
              </a:ext>
            </a:extLst>
          </p:cNvPr>
          <p:cNvSpPr txBox="1"/>
          <p:nvPr/>
        </p:nvSpPr>
        <p:spPr>
          <a:xfrm>
            <a:off x="208982" y="50334"/>
            <a:ext cx="3733843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NAME of THIS PERSON:</a:t>
            </a:r>
          </a:p>
          <a:p>
            <a:endParaRPr lang="en-US" sz="22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22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What this person likes:</a:t>
            </a:r>
          </a:p>
          <a:p>
            <a:endParaRPr lang="en-US" sz="22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19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*Likes to watch on a screen:</a:t>
            </a:r>
          </a:p>
          <a:p>
            <a:endParaRPr lang="en-US" sz="19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19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*Likes to eat:</a:t>
            </a:r>
          </a:p>
          <a:p>
            <a:endParaRPr lang="en-US" sz="19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19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*Likes to go to this place:</a:t>
            </a:r>
          </a:p>
          <a:p>
            <a:endParaRPr lang="en-US" sz="19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19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*Likes to read:</a:t>
            </a:r>
          </a:p>
          <a:p>
            <a:endParaRPr lang="en-US" sz="2200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3FDA88-8779-491E-9E59-182FAAF2CDA4}"/>
              </a:ext>
            </a:extLst>
          </p:cNvPr>
          <p:cNvSpPr txBox="1"/>
          <p:nvPr/>
        </p:nvSpPr>
        <p:spPr>
          <a:xfrm>
            <a:off x="6867144" y="6525539"/>
            <a:ext cx="1625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EDCF5"/>
                </a:solidFill>
                <a:latin typeface="Segoe Print" panose="02000600000000000000" pitchFamily="2" charset="0"/>
              </a:rPr>
              <a:t>©2018 Joel Shaul</a:t>
            </a:r>
          </a:p>
        </p:txBody>
      </p:sp>
    </p:spTree>
    <p:extLst>
      <p:ext uri="{BB962C8B-B14F-4D97-AF65-F5344CB8AC3E}">
        <p14:creationId xmlns:p14="http://schemas.microsoft.com/office/powerpoint/2010/main" val="2566608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BAA25B-4B5F-45FD-A5F9-1E7F94083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9" y="27137"/>
            <a:ext cx="9059441" cy="68037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09AC3C-B82B-4D84-8375-3FFDF4FC2FE2}"/>
              </a:ext>
            </a:extLst>
          </p:cNvPr>
          <p:cNvSpPr txBox="1"/>
          <p:nvPr/>
        </p:nvSpPr>
        <p:spPr>
          <a:xfrm>
            <a:off x="208982" y="50334"/>
            <a:ext cx="3733843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NAME of THIS PERSON:</a:t>
            </a:r>
          </a:p>
          <a:p>
            <a:endParaRPr lang="en-US" sz="22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22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What this person likes:</a:t>
            </a:r>
          </a:p>
          <a:p>
            <a:endParaRPr lang="en-US" sz="22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19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*Likes to watch on a screen:</a:t>
            </a:r>
          </a:p>
          <a:p>
            <a:endParaRPr lang="en-US" sz="19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19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*Likes to eat:</a:t>
            </a:r>
          </a:p>
          <a:p>
            <a:endParaRPr lang="en-US" sz="19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19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*Likes to go to this place:</a:t>
            </a:r>
          </a:p>
          <a:p>
            <a:endParaRPr lang="en-US" sz="19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19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*Likes to read:</a:t>
            </a:r>
          </a:p>
          <a:p>
            <a:endParaRPr lang="en-US" sz="2200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3FDA88-8779-491E-9E59-182FAAF2CDA4}"/>
              </a:ext>
            </a:extLst>
          </p:cNvPr>
          <p:cNvSpPr txBox="1"/>
          <p:nvPr/>
        </p:nvSpPr>
        <p:spPr>
          <a:xfrm>
            <a:off x="6867144" y="6525539"/>
            <a:ext cx="1625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EDCF5"/>
                </a:solidFill>
                <a:latin typeface="Segoe Print" panose="02000600000000000000" pitchFamily="2" charset="0"/>
              </a:rPr>
              <a:t>©2018 Joel Shaul</a:t>
            </a:r>
          </a:p>
        </p:txBody>
      </p:sp>
    </p:spTree>
    <p:extLst>
      <p:ext uri="{BB962C8B-B14F-4D97-AF65-F5344CB8AC3E}">
        <p14:creationId xmlns:p14="http://schemas.microsoft.com/office/powerpoint/2010/main" val="1577400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BAA25B-4B5F-45FD-A5F9-1E7F94083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9" y="27137"/>
            <a:ext cx="9059441" cy="68037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09AC3C-B82B-4D84-8375-3FFDF4FC2FE2}"/>
              </a:ext>
            </a:extLst>
          </p:cNvPr>
          <p:cNvSpPr txBox="1"/>
          <p:nvPr/>
        </p:nvSpPr>
        <p:spPr>
          <a:xfrm>
            <a:off x="208982" y="50334"/>
            <a:ext cx="3733843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NAME of THIS PERSON:</a:t>
            </a:r>
          </a:p>
          <a:p>
            <a:endParaRPr lang="en-US" sz="22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22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What this person likes:</a:t>
            </a:r>
          </a:p>
          <a:p>
            <a:endParaRPr lang="en-US" sz="22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19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*Likes to watch on a screen:</a:t>
            </a:r>
          </a:p>
          <a:p>
            <a:endParaRPr lang="en-US" sz="19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19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*Likes to eat:</a:t>
            </a:r>
          </a:p>
          <a:p>
            <a:endParaRPr lang="en-US" sz="19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19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*Likes to go to this place:</a:t>
            </a:r>
          </a:p>
          <a:p>
            <a:endParaRPr lang="en-US" sz="19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19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*Likes to read:</a:t>
            </a:r>
          </a:p>
          <a:p>
            <a:endParaRPr lang="en-US" sz="2200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3FDA88-8779-491E-9E59-182FAAF2CDA4}"/>
              </a:ext>
            </a:extLst>
          </p:cNvPr>
          <p:cNvSpPr txBox="1"/>
          <p:nvPr/>
        </p:nvSpPr>
        <p:spPr>
          <a:xfrm>
            <a:off x="6867144" y="6525539"/>
            <a:ext cx="1625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EDCF5"/>
                </a:solidFill>
                <a:latin typeface="Segoe Print" panose="02000600000000000000" pitchFamily="2" charset="0"/>
              </a:rPr>
              <a:t>©2018 Joel Shaul</a:t>
            </a:r>
          </a:p>
        </p:txBody>
      </p:sp>
    </p:spTree>
    <p:extLst>
      <p:ext uri="{BB962C8B-B14F-4D97-AF65-F5344CB8AC3E}">
        <p14:creationId xmlns:p14="http://schemas.microsoft.com/office/powerpoint/2010/main" val="1041134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BAA25B-4B5F-45FD-A5F9-1E7F94083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9" y="27137"/>
            <a:ext cx="9059441" cy="68037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09AC3C-B82B-4D84-8375-3FFDF4FC2FE2}"/>
              </a:ext>
            </a:extLst>
          </p:cNvPr>
          <p:cNvSpPr txBox="1"/>
          <p:nvPr/>
        </p:nvSpPr>
        <p:spPr>
          <a:xfrm>
            <a:off x="208982" y="50334"/>
            <a:ext cx="3733843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NAME of THIS PERSON:</a:t>
            </a:r>
          </a:p>
          <a:p>
            <a:endParaRPr lang="en-US" sz="22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22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What this person likes:</a:t>
            </a:r>
          </a:p>
          <a:p>
            <a:endParaRPr lang="en-US" sz="22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19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*Likes to watch on a screen:</a:t>
            </a:r>
          </a:p>
          <a:p>
            <a:endParaRPr lang="en-US" sz="19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19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*Likes to eat:</a:t>
            </a:r>
          </a:p>
          <a:p>
            <a:endParaRPr lang="en-US" sz="19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19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*Likes to go to this place:</a:t>
            </a:r>
          </a:p>
          <a:p>
            <a:endParaRPr lang="en-US" sz="19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19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*Likes to read:</a:t>
            </a:r>
          </a:p>
          <a:p>
            <a:endParaRPr lang="en-US" sz="2200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3FDA88-8779-491E-9E59-182FAAF2CDA4}"/>
              </a:ext>
            </a:extLst>
          </p:cNvPr>
          <p:cNvSpPr txBox="1"/>
          <p:nvPr/>
        </p:nvSpPr>
        <p:spPr>
          <a:xfrm>
            <a:off x="6867144" y="6525539"/>
            <a:ext cx="1625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EDCF5"/>
                </a:solidFill>
                <a:latin typeface="Segoe Print" panose="02000600000000000000" pitchFamily="2" charset="0"/>
              </a:rPr>
              <a:t>©2018 Joel Shaul</a:t>
            </a:r>
          </a:p>
        </p:txBody>
      </p:sp>
    </p:spTree>
    <p:extLst>
      <p:ext uri="{BB962C8B-B14F-4D97-AF65-F5344CB8AC3E}">
        <p14:creationId xmlns:p14="http://schemas.microsoft.com/office/powerpoint/2010/main" val="3193910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BAA25B-4B5F-45FD-A5F9-1E7F94083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9" y="27137"/>
            <a:ext cx="9059441" cy="68037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09AC3C-B82B-4D84-8375-3FFDF4FC2FE2}"/>
              </a:ext>
            </a:extLst>
          </p:cNvPr>
          <p:cNvSpPr txBox="1"/>
          <p:nvPr/>
        </p:nvSpPr>
        <p:spPr>
          <a:xfrm>
            <a:off x="208982" y="50334"/>
            <a:ext cx="3733843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NAME of THIS PERSON:</a:t>
            </a:r>
          </a:p>
          <a:p>
            <a:endParaRPr lang="en-US" sz="22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22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What this person likes:</a:t>
            </a:r>
          </a:p>
          <a:p>
            <a:endParaRPr lang="en-US" sz="22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19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*Likes to watch on a screen:</a:t>
            </a:r>
          </a:p>
          <a:p>
            <a:endParaRPr lang="en-US" sz="19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19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*Likes to eat:</a:t>
            </a:r>
          </a:p>
          <a:p>
            <a:endParaRPr lang="en-US" sz="19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19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*Likes to go to this place:</a:t>
            </a:r>
          </a:p>
          <a:p>
            <a:endParaRPr lang="en-US" sz="19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19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*Likes to read:</a:t>
            </a:r>
          </a:p>
          <a:p>
            <a:endParaRPr lang="en-US" sz="2200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3FDA88-8779-491E-9E59-182FAAF2CDA4}"/>
              </a:ext>
            </a:extLst>
          </p:cNvPr>
          <p:cNvSpPr txBox="1"/>
          <p:nvPr/>
        </p:nvSpPr>
        <p:spPr>
          <a:xfrm>
            <a:off x="6867144" y="6525539"/>
            <a:ext cx="1625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EDCF5"/>
                </a:solidFill>
                <a:latin typeface="Segoe Print" panose="02000600000000000000" pitchFamily="2" charset="0"/>
              </a:rPr>
              <a:t>©2018 Joel Shaul</a:t>
            </a:r>
          </a:p>
        </p:txBody>
      </p:sp>
    </p:spTree>
    <p:extLst>
      <p:ext uri="{BB962C8B-B14F-4D97-AF65-F5344CB8AC3E}">
        <p14:creationId xmlns:p14="http://schemas.microsoft.com/office/powerpoint/2010/main" val="2211465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BAA25B-4B5F-45FD-A5F9-1E7F94083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9" y="27137"/>
            <a:ext cx="9059441" cy="68037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09AC3C-B82B-4D84-8375-3FFDF4FC2FE2}"/>
              </a:ext>
            </a:extLst>
          </p:cNvPr>
          <p:cNvSpPr txBox="1"/>
          <p:nvPr/>
        </p:nvSpPr>
        <p:spPr>
          <a:xfrm>
            <a:off x="208982" y="50334"/>
            <a:ext cx="3733843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NAME of THIS PERSON:</a:t>
            </a:r>
          </a:p>
          <a:p>
            <a:endParaRPr lang="en-US" sz="22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22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What this person likes:</a:t>
            </a:r>
          </a:p>
          <a:p>
            <a:endParaRPr lang="en-US" sz="22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19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*Likes to watch on a screen:</a:t>
            </a:r>
          </a:p>
          <a:p>
            <a:endParaRPr lang="en-US" sz="19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19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*Likes to eat:</a:t>
            </a:r>
          </a:p>
          <a:p>
            <a:endParaRPr lang="en-US" sz="19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19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*Likes to go to this place:</a:t>
            </a:r>
          </a:p>
          <a:p>
            <a:endParaRPr lang="en-US" sz="19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19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*Likes to read:</a:t>
            </a:r>
          </a:p>
          <a:p>
            <a:endParaRPr lang="en-US" sz="2200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3FDA88-8779-491E-9E59-182FAAF2CDA4}"/>
              </a:ext>
            </a:extLst>
          </p:cNvPr>
          <p:cNvSpPr txBox="1"/>
          <p:nvPr/>
        </p:nvSpPr>
        <p:spPr>
          <a:xfrm>
            <a:off x="6867144" y="6525539"/>
            <a:ext cx="1625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EDCF5"/>
                </a:solidFill>
                <a:latin typeface="Segoe Print" panose="02000600000000000000" pitchFamily="2" charset="0"/>
              </a:rPr>
              <a:t>©2018 Joel Shaul</a:t>
            </a:r>
          </a:p>
        </p:txBody>
      </p:sp>
    </p:spTree>
    <p:extLst>
      <p:ext uri="{BB962C8B-B14F-4D97-AF65-F5344CB8AC3E}">
        <p14:creationId xmlns:p14="http://schemas.microsoft.com/office/powerpoint/2010/main" val="879578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695F8F-6BBF-41F5-8EAA-8BA509CF1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71" y="1829357"/>
            <a:ext cx="6501744" cy="46936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2BB9E5-014A-4005-AD54-3DB157302746}"/>
              </a:ext>
            </a:extLst>
          </p:cNvPr>
          <p:cNvSpPr>
            <a:spLocks noChangeAspect="1"/>
          </p:cNvSpPr>
          <p:nvPr/>
        </p:nvSpPr>
        <p:spPr>
          <a:xfrm>
            <a:off x="60960" y="45720"/>
            <a:ext cx="9022080" cy="676656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9277F9-68B3-4E48-872B-613E6761883B}"/>
              </a:ext>
            </a:extLst>
          </p:cNvPr>
          <p:cNvSpPr txBox="1"/>
          <p:nvPr/>
        </p:nvSpPr>
        <p:spPr>
          <a:xfrm>
            <a:off x="208982" y="50334"/>
            <a:ext cx="30236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Segoe Print" panose="02000600000000000000" pitchFamily="2" charset="0"/>
                <a:cs typeface="Courier New" panose="02070309020205020404" pitchFamily="49" charset="0"/>
              </a:rPr>
              <a:t>Step 1:</a:t>
            </a:r>
          </a:p>
          <a:p>
            <a:endParaRPr lang="en-US" sz="3300" dirty="0"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3300" dirty="0">
                <a:latin typeface="Segoe Print" panose="02000600000000000000" pitchFamily="2" charset="0"/>
                <a:cs typeface="Courier New" panose="02070309020205020404" pitchFamily="49" charset="0"/>
              </a:rPr>
              <a:t>Go to the first blank slide (slide number 10).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436CA3-3BE2-4AB7-AF59-F3B0B54E73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3078"/>
          <a:stretch/>
        </p:blipFill>
        <p:spPr>
          <a:xfrm>
            <a:off x="3232605" y="2099145"/>
            <a:ext cx="1019405" cy="28800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01F000-3AC3-4FC4-B8A4-63B070D0FC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886" r="8649"/>
          <a:stretch/>
        </p:blipFill>
        <p:spPr>
          <a:xfrm>
            <a:off x="4000147" y="2099145"/>
            <a:ext cx="3883356" cy="28800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3397FE-46E3-4206-A881-988C6DA7E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4073" y="3305556"/>
            <a:ext cx="696467" cy="5249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4B3444-0403-4F3F-BB08-30EE427FA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4073" y="3879909"/>
            <a:ext cx="696467" cy="5249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7AA231-A007-4C80-9D97-A2EC6E9F67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4073" y="4440782"/>
            <a:ext cx="696467" cy="5249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C233D8-571D-440C-BE84-129A6B7237E5}"/>
              </a:ext>
            </a:extLst>
          </p:cNvPr>
          <p:cNvSpPr txBox="1"/>
          <p:nvPr/>
        </p:nvSpPr>
        <p:spPr>
          <a:xfrm>
            <a:off x="7349744" y="6525539"/>
            <a:ext cx="1625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egoe Print" panose="02000600000000000000" pitchFamily="2" charset="0"/>
              </a:rPr>
              <a:t>©2018 Joel Shaul</a:t>
            </a:r>
          </a:p>
        </p:txBody>
      </p:sp>
    </p:spTree>
    <p:extLst>
      <p:ext uri="{BB962C8B-B14F-4D97-AF65-F5344CB8AC3E}">
        <p14:creationId xmlns:p14="http://schemas.microsoft.com/office/powerpoint/2010/main" val="1504207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BAA25B-4B5F-45FD-A5F9-1E7F94083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9" y="27137"/>
            <a:ext cx="9059441" cy="68037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09AC3C-B82B-4D84-8375-3FFDF4FC2FE2}"/>
              </a:ext>
            </a:extLst>
          </p:cNvPr>
          <p:cNvSpPr txBox="1"/>
          <p:nvPr/>
        </p:nvSpPr>
        <p:spPr>
          <a:xfrm>
            <a:off x="208982" y="50334"/>
            <a:ext cx="3733843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NAME of THIS PERSON:</a:t>
            </a:r>
          </a:p>
          <a:p>
            <a:endParaRPr lang="en-US" sz="22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22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What this person likes:</a:t>
            </a:r>
          </a:p>
          <a:p>
            <a:endParaRPr lang="en-US" sz="22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19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*Likes to watch on a screen:</a:t>
            </a:r>
          </a:p>
          <a:p>
            <a:endParaRPr lang="en-US" sz="19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19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*Likes to eat:</a:t>
            </a:r>
          </a:p>
          <a:p>
            <a:endParaRPr lang="en-US" sz="19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19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*Likes to go to this place:</a:t>
            </a:r>
          </a:p>
          <a:p>
            <a:endParaRPr lang="en-US" sz="19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19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*Likes to read:</a:t>
            </a:r>
          </a:p>
          <a:p>
            <a:endParaRPr lang="en-US" sz="2200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3FDA88-8779-491E-9E59-182FAAF2CDA4}"/>
              </a:ext>
            </a:extLst>
          </p:cNvPr>
          <p:cNvSpPr txBox="1"/>
          <p:nvPr/>
        </p:nvSpPr>
        <p:spPr>
          <a:xfrm>
            <a:off x="6867144" y="6525539"/>
            <a:ext cx="1625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EDCF5"/>
                </a:solidFill>
                <a:latin typeface="Segoe Print" panose="02000600000000000000" pitchFamily="2" charset="0"/>
              </a:rPr>
              <a:t>©2018 Joel Shaul</a:t>
            </a:r>
          </a:p>
        </p:txBody>
      </p:sp>
    </p:spTree>
    <p:extLst>
      <p:ext uri="{BB962C8B-B14F-4D97-AF65-F5344CB8AC3E}">
        <p14:creationId xmlns:p14="http://schemas.microsoft.com/office/powerpoint/2010/main" val="2683538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BAA25B-4B5F-45FD-A5F9-1E7F94083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9" y="27137"/>
            <a:ext cx="9059441" cy="68037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09AC3C-B82B-4D84-8375-3FFDF4FC2FE2}"/>
              </a:ext>
            </a:extLst>
          </p:cNvPr>
          <p:cNvSpPr txBox="1"/>
          <p:nvPr/>
        </p:nvSpPr>
        <p:spPr>
          <a:xfrm>
            <a:off x="208982" y="50334"/>
            <a:ext cx="3733843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NAME of THIS PERSON:</a:t>
            </a:r>
          </a:p>
          <a:p>
            <a:endParaRPr lang="en-US" sz="22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22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What this person likes:</a:t>
            </a:r>
          </a:p>
          <a:p>
            <a:endParaRPr lang="en-US" sz="22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19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*Likes to watch on a screen:</a:t>
            </a:r>
          </a:p>
          <a:p>
            <a:endParaRPr lang="en-US" sz="19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19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*Likes to eat:</a:t>
            </a:r>
          </a:p>
          <a:p>
            <a:endParaRPr lang="en-US" sz="19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19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*Likes to go to this place:</a:t>
            </a:r>
          </a:p>
          <a:p>
            <a:endParaRPr lang="en-US" sz="1900" dirty="0">
              <a:solidFill>
                <a:srgbClr val="1D4999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1900" dirty="0">
                <a:solidFill>
                  <a:srgbClr val="1D4999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*Likes to read:</a:t>
            </a:r>
          </a:p>
          <a:p>
            <a:endParaRPr lang="en-US" sz="2200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3FDA88-8779-491E-9E59-182FAAF2CDA4}"/>
              </a:ext>
            </a:extLst>
          </p:cNvPr>
          <p:cNvSpPr txBox="1"/>
          <p:nvPr/>
        </p:nvSpPr>
        <p:spPr>
          <a:xfrm>
            <a:off x="6867144" y="6525539"/>
            <a:ext cx="1625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EDCF5"/>
                </a:solidFill>
                <a:latin typeface="Segoe Print" panose="02000600000000000000" pitchFamily="2" charset="0"/>
              </a:rPr>
              <a:t>©2018 Joel Shaul</a:t>
            </a:r>
          </a:p>
        </p:txBody>
      </p:sp>
    </p:spTree>
    <p:extLst>
      <p:ext uri="{BB962C8B-B14F-4D97-AF65-F5344CB8AC3E}">
        <p14:creationId xmlns:p14="http://schemas.microsoft.com/office/powerpoint/2010/main" val="908925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695F8F-6BBF-41F5-8EAA-8BA509CF1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71" y="1829357"/>
            <a:ext cx="6501744" cy="46936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2BB9E5-014A-4005-AD54-3DB157302746}"/>
              </a:ext>
            </a:extLst>
          </p:cNvPr>
          <p:cNvSpPr>
            <a:spLocks noChangeAspect="1"/>
          </p:cNvSpPr>
          <p:nvPr/>
        </p:nvSpPr>
        <p:spPr>
          <a:xfrm>
            <a:off x="60960" y="45720"/>
            <a:ext cx="9022080" cy="676656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9277F9-68B3-4E48-872B-613E6761883B}"/>
              </a:ext>
            </a:extLst>
          </p:cNvPr>
          <p:cNvSpPr txBox="1"/>
          <p:nvPr/>
        </p:nvSpPr>
        <p:spPr>
          <a:xfrm>
            <a:off x="208983" y="50334"/>
            <a:ext cx="318509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Segoe Print" panose="02000600000000000000" pitchFamily="2" charset="0"/>
                <a:cs typeface="Courier New" panose="02070309020205020404" pitchFamily="49" charset="0"/>
              </a:rPr>
              <a:t>Step 2:</a:t>
            </a:r>
          </a:p>
          <a:p>
            <a:endParaRPr lang="en-US" sz="3300" dirty="0"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3300" dirty="0">
                <a:latin typeface="Segoe Print" panose="02000600000000000000" pitchFamily="2" charset="0"/>
                <a:cs typeface="Courier New" panose="02070309020205020404" pitchFamily="49" charset="0"/>
              </a:rPr>
              <a:t>Write the person’s interests on the left side of the slide.</a:t>
            </a:r>
          </a:p>
          <a:p>
            <a:endParaRPr lang="en-US" sz="3300" dirty="0"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436CA3-3BE2-4AB7-AF59-F3B0B54E73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3078"/>
          <a:stretch/>
        </p:blipFill>
        <p:spPr>
          <a:xfrm>
            <a:off x="3232605" y="2099145"/>
            <a:ext cx="1019405" cy="28800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01F000-3AC3-4FC4-B8A4-63B070D0FC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886" r="8649"/>
          <a:stretch/>
        </p:blipFill>
        <p:spPr>
          <a:xfrm>
            <a:off x="4000147" y="2099145"/>
            <a:ext cx="3883356" cy="28800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3397FE-46E3-4206-A881-988C6DA7E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4073" y="3305556"/>
            <a:ext cx="696467" cy="5249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4B3444-0403-4F3F-BB08-30EE427FA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4073" y="3879909"/>
            <a:ext cx="696467" cy="5249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7AA231-A007-4C80-9D97-A2EC6E9F67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4073" y="4440782"/>
            <a:ext cx="696467" cy="5249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73643C-5ADA-40A8-A508-956655394F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0540" y="2157983"/>
            <a:ext cx="1478156" cy="2453398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F709D6EC-DB67-430B-9806-9B69F05967D1}"/>
              </a:ext>
            </a:extLst>
          </p:cNvPr>
          <p:cNvSpPr/>
          <p:nvPr/>
        </p:nvSpPr>
        <p:spPr>
          <a:xfrm rot="20471732">
            <a:off x="2583575" y="3380306"/>
            <a:ext cx="1801781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F18BA4-B198-418E-AB45-3DC448171CC1}"/>
              </a:ext>
            </a:extLst>
          </p:cNvPr>
          <p:cNvSpPr txBox="1"/>
          <p:nvPr/>
        </p:nvSpPr>
        <p:spPr>
          <a:xfrm>
            <a:off x="7349744" y="6525539"/>
            <a:ext cx="1625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egoe Print" panose="02000600000000000000" pitchFamily="2" charset="0"/>
              </a:rPr>
              <a:t>©2018 Joel Shaul</a:t>
            </a:r>
          </a:p>
        </p:txBody>
      </p:sp>
    </p:spTree>
    <p:extLst>
      <p:ext uri="{BB962C8B-B14F-4D97-AF65-F5344CB8AC3E}">
        <p14:creationId xmlns:p14="http://schemas.microsoft.com/office/powerpoint/2010/main" val="1471143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695F8F-6BBF-41F5-8EAA-8BA509CF1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71" y="1829357"/>
            <a:ext cx="6501744" cy="46936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2BB9E5-014A-4005-AD54-3DB157302746}"/>
              </a:ext>
            </a:extLst>
          </p:cNvPr>
          <p:cNvSpPr>
            <a:spLocks noChangeAspect="1"/>
          </p:cNvSpPr>
          <p:nvPr/>
        </p:nvSpPr>
        <p:spPr>
          <a:xfrm>
            <a:off x="60960" y="45720"/>
            <a:ext cx="9022080" cy="676656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9277F9-68B3-4E48-872B-613E6761883B}"/>
              </a:ext>
            </a:extLst>
          </p:cNvPr>
          <p:cNvSpPr txBox="1"/>
          <p:nvPr/>
        </p:nvSpPr>
        <p:spPr>
          <a:xfrm>
            <a:off x="208983" y="50334"/>
            <a:ext cx="286215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Segoe Print" panose="02000600000000000000" pitchFamily="2" charset="0"/>
                <a:cs typeface="Courier New" panose="02070309020205020404" pitchFamily="49" charset="0"/>
              </a:rPr>
              <a:t>Step 3:</a:t>
            </a:r>
          </a:p>
          <a:p>
            <a:endParaRPr lang="en-US" sz="3300" dirty="0"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3300" dirty="0">
                <a:latin typeface="Segoe Print" panose="02000600000000000000" pitchFamily="2" charset="0"/>
                <a:cs typeface="Courier New" panose="02070309020205020404" pitchFamily="49" charset="0"/>
              </a:rPr>
              <a:t>Copy and paste Google images inside the head.</a:t>
            </a:r>
          </a:p>
          <a:p>
            <a:endParaRPr lang="en-US" sz="3300" dirty="0"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436CA3-3BE2-4AB7-AF59-F3B0B54E73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3078"/>
          <a:stretch/>
        </p:blipFill>
        <p:spPr>
          <a:xfrm>
            <a:off x="3232605" y="2099145"/>
            <a:ext cx="1019405" cy="28800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01F000-3AC3-4FC4-B8A4-63B070D0FC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886" r="8649"/>
          <a:stretch/>
        </p:blipFill>
        <p:spPr>
          <a:xfrm>
            <a:off x="4000147" y="2099145"/>
            <a:ext cx="3883356" cy="28800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3397FE-46E3-4206-A881-988C6DA7E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4073" y="3305556"/>
            <a:ext cx="696467" cy="5249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4B3444-0403-4F3F-BB08-30EE427FA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4073" y="3879909"/>
            <a:ext cx="696467" cy="5249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7AA231-A007-4C80-9D97-A2EC6E9F67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4073" y="4440782"/>
            <a:ext cx="696467" cy="5249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73643C-5ADA-40A8-A508-956655394F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0540" y="2157983"/>
            <a:ext cx="1478156" cy="24533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D70328-67D7-462D-A526-C4CE0DF30D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7808" y="2157983"/>
            <a:ext cx="3648834" cy="27293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C36691-904F-4C22-9551-4EB967A778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9548" y="2731203"/>
            <a:ext cx="701830" cy="52497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8F6D6145-0B48-40FB-86D5-8E6A41610F5E}"/>
              </a:ext>
            </a:extLst>
          </p:cNvPr>
          <p:cNvSpPr/>
          <p:nvPr/>
        </p:nvSpPr>
        <p:spPr>
          <a:xfrm rot="8750132">
            <a:off x="6299920" y="1886249"/>
            <a:ext cx="1801781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A76836-21C3-461D-B55A-03BD0C337748}"/>
              </a:ext>
            </a:extLst>
          </p:cNvPr>
          <p:cNvSpPr txBox="1"/>
          <p:nvPr/>
        </p:nvSpPr>
        <p:spPr>
          <a:xfrm>
            <a:off x="7349744" y="6525539"/>
            <a:ext cx="1625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egoe Print" panose="02000600000000000000" pitchFamily="2" charset="0"/>
              </a:rPr>
              <a:t>©2018 Joel Shaul</a:t>
            </a:r>
          </a:p>
        </p:txBody>
      </p:sp>
    </p:spTree>
    <p:extLst>
      <p:ext uri="{BB962C8B-B14F-4D97-AF65-F5344CB8AC3E}">
        <p14:creationId xmlns:p14="http://schemas.microsoft.com/office/powerpoint/2010/main" val="1490984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2BB9E5-014A-4005-AD54-3DB157302746}"/>
              </a:ext>
            </a:extLst>
          </p:cNvPr>
          <p:cNvSpPr>
            <a:spLocks noChangeAspect="1"/>
          </p:cNvSpPr>
          <p:nvPr/>
        </p:nvSpPr>
        <p:spPr>
          <a:xfrm>
            <a:off x="60960" y="45720"/>
            <a:ext cx="9022080" cy="676656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9277F9-68B3-4E48-872B-613E6761883B}"/>
              </a:ext>
            </a:extLst>
          </p:cNvPr>
          <p:cNvSpPr txBox="1"/>
          <p:nvPr/>
        </p:nvSpPr>
        <p:spPr>
          <a:xfrm>
            <a:off x="208982" y="50334"/>
            <a:ext cx="3182803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Segoe Print" panose="02000600000000000000" pitchFamily="2" charset="0"/>
                <a:cs typeface="Courier New" panose="02070309020205020404" pitchFamily="49" charset="0"/>
              </a:rPr>
              <a:t>Step 4:</a:t>
            </a:r>
          </a:p>
          <a:p>
            <a:endParaRPr lang="en-US" sz="3300" dirty="0"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3300" dirty="0">
                <a:latin typeface="Segoe Print" panose="02000600000000000000" pitchFamily="2" charset="0"/>
                <a:cs typeface="Courier New" panose="02070309020205020404" pitchFamily="49" charset="0"/>
              </a:rPr>
              <a:t>Do the same for each person in your group or class.</a:t>
            </a:r>
          </a:p>
          <a:p>
            <a:endParaRPr lang="en-US" sz="3300" dirty="0"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3300" dirty="0">
                <a:latin typeface="Segoe Print" panose="02000600000000000000" pitchFamily="2" charset="0"/>
                <a:cs typeface="Courier New" panose="02070309020205020404" pitchFamily="49" charset="0"/>
              </a:rPr>
              <a:t>It’s best to do it on a big screen in real time while kids watch.</a:t>
            </a:r>
          </a:p>
          <a:p>
            <a:endParaRPr lang="en-US" sz="3300" dirty="0"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BC6A16-F7FE-491F-B7AF-967FC6700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336" y="467257"/>
            <a:ext cx="2866076" cy="214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8A04977-349F-4CA2-9408-E3502AE17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310" y="1075838"/>
            <a:ext cx="2861304" cy="214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BBA7517-F48C-46EB-96A3-B33C83A5F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336" y="3375973"/>
            <a:ext cx="2862152" cy="2146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B24A591-1DB8-4019-9552-B155CB2F36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1111" y="4071649"/>
            <a:ext cx="2872750" cy="214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BD3FB0-4EF5-474E-9DC2-98D5969CFBCD}"/>
              </a:ext>
            </a:extLst>
          </p:cNvPr>
          <p:cNvSpPr txBox="1"/>
          <p:nvPr/>
        </p:nvSpPr>
        <p:spPr>
          <a:xfrm>
            <a:off x="7349744" y="6525539"/>
            <a:ext cx="1625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egoe Print" panose="02000600000000000000" pitchFamily="2" charset="0"/>
              </a:rPr>
              <a:t>©2018 Joel Shaul</a:t>
            </a:r>
          </a:p>
        </p:txBody>
      </p:sp>
    </p:spTree>
    <p:extLst>
      <p:ext uri="{BB962C8B-B14F-4D97-AF65-F5344CB8AC3E}">
        <p14:creationId xmlns:p14="http://schemas.microsoft.com/office/powerpoint/2010/main" val="1087671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2BB9E5-014A-4005-AD54-3DB157302746}"/>
              </a:ext>
            </a:extLst>
          </p:cNvPr>
          <p:cNvSpPr>
            <a:spLocks noChangeAspect="1"/>
          </p:cNvSpPr>
          <p:nvPr/>
        </p:nvSpPr>
        <p:spPr>
          <a:xfrm>
            <a:off x="60960" y="45720"/>
            <a:ext cx="9022080" cy="676656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624AAD-DE2E-42D4-B0BF-14AAB05E95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72"/>
          <a:stretch/>
        </p:blipFill>
        <p:spPr>
          <a:xfrm>
            <a:off x="1531087" y="3611907"/>
            <a:ext cx="6485862" cy="31957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593B98-1C0C-4FFC-AFF0-FB3F05EA8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464" y="4299862"/>
            <a:ext cx="2504513" cy="1881348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9277F9-68B3-4E48-872B-613E6761883B}"/>
              </a:ext>
            </a:extLst>
          </p:cNvPr>
          <p:cNvSpPr txBox="1"/>
          <p:nvPr/>
        </p:nvSpPr>
        <p:spPr>
          <a:xfrm>
            <a:off x="208982" y="50334"/>
            <a:ext cx="8679837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Segoe Print" panose="02000600000000000000" pitchFamily="2" charset="0"/>
                <a:cs typeface="Courier New" panose="02070309020205020404" pitchFamily="49" charset="0"/>
              </a:rPr>
              <a:t>Step 5:</a:t>
            </a:r>
          </a:p>
          <a:p>
            <a:endParaRPr lang="en-US" sz="3300" dirty="0"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3300" dirty="0">
                <a:latin typeface="Segoe Print" panose="02000600000000000000" pitchFamily="2" charset="0"/>
                <a:cs typeface="Courier New" panose="02070309020205020404" pitchFamily="49" charset="0"/>
              </a:rPr>
              <a:t>Use the slides you have created to help kids learn about each other and set up conversation role plays.  </a:t>
            </a:r>
          </a:p>
          <a:p>
            <a:endParaRPr lang="en-US" sz="3300" dirty="0"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3300" dirty="0">
                <a:latin typeface="Segoe Print" panose="02000600000000000000" pitchFamily="2" charset="0"/>
                <a:cs typeface="Courier New" panose="02070309020205020404" pitchFamily="49" charset="0"/>
              </a:rPr>
              <a:t>Option A: Show / project the slides to the children. </a:t>
            </a:r>
          </a:p>
          <a:p>
            <a:endParaRPr lang="en-US" sz="3300" dirty="0"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0EFD2C-98BA-49B7-AFE5-4BAC6BEAFD6C}"/>
              </a:ext>
            </a:extLst>
          </p:cNvPr>
          <p:cNvSpPr txBox="1"/>
          <p:nvPr/>
        </p:nvSpPr>
        <p:spPr>
          <a:xfrm>
            <a:off x="7349744" y="6525539"/>
            <a:ext cx="1625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egoe Print" panose="02000600000000000000" pitchFamily="2" charset="0"/>
              </a:rPr>
              <a:t>©2018 Joel Shaul</a:t>
            </a:r>
          </a:p>
        </p:txBody>
      </p:sp>
    </p:spTree>
    <p:extLst>
      <p:ext uri="{BB962C8B-B14F-4D97-AF65-F5344CB8AC3E}">
        <p14:creationId xmlns:p14="http://schemas.microsoft.com/office/powerpoint/2010/main" val="1423473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2BB9E5-014A-4005-AD54-3DB157302746}"/>
              </a:ext>
            </a:extLst>
          </p:cNvPr>
          <p:cNvSpPr>
            <a:spLocks noChangeAspect="1"/>
          </p:cNvSpPr>
          <p:nvPr/>
        </p:nvSpPr>
        <p:spPr>
          <a:xfrm>
            <a:off x="60960" y="45720"/>
            <a:ext cx="9022080" cy="676656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9277F9-68B3-4E48-872B-613E6761883B}"/>
              </a:ext>
            </a:extLst>
          </p:cNvPr>
          <p:cNvSpPr txBox="1"/>
          <p:nvPr/>
        </p:nvSpPr>
        <p:spPr>
          <a:xfrm>
            <a:off x="208982" y="50334"/>
            <a:ext cx="8679837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Segoe Print" panose="02000600000000000000" pitchFamily="2" charset="0"/>
                <a:cs typeface="Courier New" panose="02070309020205020404" pitchFamily="49" charset="0"/>
              </a:rPr>
              <a:t>Option B: Print out pages and give them to children to study.</a:t>
            </a:r>
          </a:p>
          <a:p>
            <a:endParaRPr lang="en-US" sz="3300" dirty="0"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7F86A-42DE-48EB-B464-6C8DDD83D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88" y="1527488"/>
            <a:ext cx="4642795" cy="348093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82BEAC-C8C1-41CB-8A96-4A8B19E44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13714">
            <a:off x="2797324" y="2312742"/>
            <a:ext cx="4635065" cy="348093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E121AC-A30B-42CE-8E3E-16A4958C4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67484">
            <a:off x="1790548" y="2881760"/>
            <a:ext cx="4636439" cy="347732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9EAEDF-0BB9-412F-B25E-3660CCDB6A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14981">
            <a:off x="2414074" y="2100995"/>
            <a:ext cx="4653607" cy="348093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9A8E90-5FD7-46D2-B721-10D407F297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46" y="3378152"/>
            <a:ext cx="4692673" cy="34295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798720-F36E-45E9-B924-887A78D1EE7C}"/>
              </a:ext>
            </a:extLst>
          </p:cNvPr>
          <p:cNvSpPr txBox="1"/>
          <p:nvPr/>
        </p:nvSpPr>
        <p:spPr>
          <a:xfrm>
            <a:off x="7349744" y="6525539"/>
            <a:ext cx="1625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egoe Print" panose="02000600000000000000" pitchFamily="2" charset="0"/>
              </a:rPr>
              <a:t>©2018 Joel Shaul</a:t>
            </a:r>
          </a:p>
        </p:txBody>
      </p:sp>
    </p:spTree>
    <p:extLst>
      <p:ext uri="{BB962C8B-B14F-4D97-AF65-F5344CB8AC3E}">
        <p14:creationId xmlns:p14="http://schemas.microsoft.com/office/powerpoint/2010/main" val="2947141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2BB9E5-014A-4005-AD54-3DB157302746}"/>
              </a:ext>
            </a:extLst>
          </p:cNvPr>
          <p:cNvSpPr>
            <a:spLocks noChangeAspect="1"/>
          </p:cNvSpPr>
          <p:nvPr/>
        </p:nvSpPr>
        <p:spPr>
          <a:xfrm>
            <a:off x="60960" y="45720"/>
            <a:ext cx="9022080" cy="676656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9277F9-68B3-4E48-872B-613E6761883B}"/>
              </a:ext>
            </a:extLst>
          </p:cNvPr>
          <p:cNvSpPr txBox="1"/>
          <p:nvPr/>
        </p:nvSpPr>
        <p:spPr>
          <a:xfrm>
            <a:off x="208983" y="169000"/>
            <a:ext cx="3589908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Segoe Print" panose="02000600000000000000" pitchFamily="2" charset="0"/>
                <a:cs typeface="Courier New" panose="02070309020205020404" pitchFamily="49" charset="0"/>
              </a:rPr>
              <a:t>Option C:</a:t>
            </a:r>
          </a:p>
          <a:p>
            <a:endParaRPr lang="en-US" sz="3300" dirty="0"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3300" dirty="0">
                <a:latin typeface="Segoe Print" panose="02000600000000000000" pitchFamily="2" charset="0"/>
                <a:cs typeface="Courier New" panose="02070309020205020404" pitchFamily="49" charset="0"/>
              </a:rPr>
              <a:t>Print out the slides in different formats to get more pictures on a page.</a:t>
            </a:r>
          </a:p>
          <a:p>
            <a:endParaRPr lang="en-US" sz="3300" dirty="0"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C6C40E-B543-43AB-A5B4-33AFD4E51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16371">
            <a:off x="3798890" y="169000"/>
            <a:ext cx="5047186" cy="6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9A8E90-5FD7-46D2-B721-10D407F2970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9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57" y="2330638"/>
            <a:ext cx="5933442" cy="44816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1BFF6C-67B7-4FD9-B80A-D757E8BCBA3B}"/>
              </a:ext>
            </a:extLst>
          </p:cNvPr>
          <p:cNvSpPr txBox="1"/>
          <p:nvPr/>
        </p:nvSpPr>
        <p:spPr>
          <a:xfrm>
            <a:off x="7273544" y="6474739"/>
            <a:ext cx="1625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egoe Print" panose="02000600000000000000" pitchFamily="2" charset="0"/>
              </a:rPr>
              <a:t>©2018 Joel Shaul</a:t>
            </a:r>
          </a:p>
        </p:txBody>
      </p:sp>
    </p:spTree>
    <p:extLst>
      <p:ext uri="{BB962C8B-B14F-4D97-AF65-F5344CB8AC3E}">
        <p14:creationId xmlns:p14="http://schemas.microsoft.com/office/powerpoint/2010/main" val="3853623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2BB9E5-014A-4005-AD54-3DB157302746}"/>
              </a:ext>
            </a:extLst>
          </p:cNvPr>
          <p:cNvSpPr>
            <a:spLocks noChangeAspect="1"/>
          </p:cNvSpPr>
          <p:nvPr/>
        </p:nvSpPr>
        <p:spPr>
          <a:xfrm>
            <a:off x="60960" y="45720"/>
            <a:ext cx="9022080" cy="676656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9277F9-68B3-4E48-872B-613E6761883B}"/>
              </a:ext>
            </a:extLst>
          </p:cNvPr>
          <p:cNvSpPr txBox="1"/>
          <p:nvPr/>
        </p:nvSpPr>
        <p:spPr>
          <a:xfrm>
            <a:off x="208983" y="169000"/>
            <a:ext cx="2598012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Segoe Print" panose="02000600000000000000" pitchFamily="2" charset="0"/>
                <a:cs typeface="Courier New" panose="02070309020205020404" pitchFamily="49" charset="0"/>
              </a:rPr>
              <a:t>Step 6:</a:t>
            </a:r>
          </a:p>
          <a:p>
            <a:endParaRPr lang="en-US" sz="3300" dirty="0">
              <a:latin typeface="Segoe Print" panose="02000600000000000000" pitchFamily="2" charset="0"/>
              <a:cs typeface="Courier New" panose="02070309020205020404" pitchFamily="49" charset="0"/>
            </a:endParaRPr>
          </a:p>
          <a:p>
            <a:r>
              <a:rPr lang="en-US" sz="3300" dirty="0">
                <a:latin typeface="Segoe Print" panose="02000600000000000000" pitchFamily="2" charset="0"/>
                <a:cs typeface="Courier New" panose="02070309020205020404" pitchFamily="49" charset="0"/>
              </a:rPr>
              <a:t>Optional: Print out worksheets for children to use. Find this separate download on the blog post.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D444F9-2769-4741-A430-10B67C858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74784">
            <a:off x="3741788" y="873134"/>
            <a:ext cx="3848835" cy="51117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9C653D-EA6D-4D27-9B5F-0280DDFD5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032" y="2778379"/>
            <a:ext cx="2918535" cy="32290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72AC5A3-1B68-4DB9-8273-51360D1818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3605">
            <a:off x="6455738" y="2418515"/>
            <a:ext cx="3485853" cy="6985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05FDA7-B8C1-4471-9B53-D3F40E21C843}"/>
              </a:ext>
            </a:extLst>
          </p:cNvPr>
          <p:cNvSpPr txBox="1"/>
          <p:nvPr/>
        </p:nvSpPr>
        <p:spPr>
          <a:xfrm>
            <a:off x="7349744" y="6525539"/>
            <a:ext cx="1625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egoe Print" panose="02000600000000000000" pitchFamily="2" charset="0"/>
              </a:rPr>
              <a:t>©2018 Joel Shaul</a:t>
            </a:r>
          </a:p>
        </p:txBody>
      </p:sp>
    </p:spTree>
    <p:extLst>
      <p:ext uri="{BB962C8B-B14F-4D97-AF65-F5344CB8AC3E}">
        <p14:creationId xmlns:p14="http://schemas.microsoft.com/office/powerpoint/2010/main" val="737960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</TotalTime>
  <Words>692</Words>
  <Application>Microsoft Office PowerPoint</Application>
  <PresentationFormat>On-screen Show (4:3)</PresentationFormat>
  <Paragraphs>207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Segoe Print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Shaul</dc:creator>
  <cp:lastModifiedBy>Joel Shaul</cp:lastModifiedBy>
  <cp:revision>25</cp:revision>
  <dcterms:created xsi:type="dcterms:W3CDTF">2018-03-23T11:35:26Z</dcterms:created>
  <dcterms:modified xsi:type="dcterms:W3CDTF">2018-03-23T16:34:24Z</dcterms:modified>
</cp:coreProperties>
</file>